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57" r:id="rId2"/>
    <p:sldMasterId id="2147483769" r:id="rId3"/>
  </p:sldMasterIdLst>
  <p:notesMasterIdLst>
    <p:notesMasterId r:id="rId92"/>
  </p:notesMasterIdLst>
  <p:handoutMasterIdLst>
    <p:handoutMasterId r:id="rId93"/>
  </p:handoutMasterIdLst>
  <p:sldIdLst>
    <p:sldId id="297" r:id="rId4"/>
    <p:sldId id="438" r:id="rId5"/>
    <p:sldId id="393" r:id="rId6"/>
    <p:sldId id="423" r:id="rId7"/>
    <p:sldId id="424" r:id="rId8"/>
    <p:sldId id="583" r:id="rId9"/>
    <p:sldId id="439" r:id="rId10"/>
    <p:sldId id="451" r:id="rId11"/>
    <p:sldId id="645" r:id="rId12"/>
    <p:sldId id="441" r:id="rId13"/>
    <p:sldId id="588" r:id="rId14"/>
    <p:sldId id="591" r:id="rId15"/>
    <p:sldId id="444" r:id="rId16"/>
    <p:sldId id="595" r:id="rId17"/>
    <p:sldId id="364" r:id="rId18"/>
    <p:sldId id="601" r:id="rId19"/>
    <p:sldId id="452" r:id="rId20"/>
    <p:sldId id="602" r:id="rId21"/>
    <p:sldId id="425" r:id="rId22"/>
    <p:sldId id="613" r:id="rId23"/>
    <p:sldId id="486" r:id="rId24"/>
    <p:sldId id="600" r:id="rId25"/>
    <p:sldId id="453" r:id="rId26"/>
    <p:sldId id="606" r:id="rId27"/>
    <p:sldId id="607" r:id="rId28"/>
    <p:sldId id="496" r:id="rId29"/>
    <p:sldId id="559" r:id="rId30"/>
    <p:sldId id="611" r:id="rId31"/>
    <p:sldId id="440" r:id="rId32"/>
    <p:sldId id="473" r:id="rId33"/>
    <p:sldId id="569" r:id="rId34"/>
    <p:sldId id="455" r:id="rId35"/>
    <p:sldId id="561" r:id="rId36"/>
    <p:sldId id="459" r:id="rId37"/>
    <p:sldId id="402" r:id="rId38"/>
    <p:sldId id="436" r:id="rId39"/>
    <p:sldId id="461" r:id="rId40"/>
    <p:sldId id="546" r:id="rId41"/>
    <p:sldId id="470" r:id="rId42"/>
    <p:sldId id="518" r:id="rId43"/>
    <p:sldId id="582" r:id="rId44"/>
    <p:sldId id="380" r:id="rId45"/>
    <p:sldId id="618" r:id="rId46"/>
    <p:sldId id="633" r:id="rId47"/>
    <p:sldId id="435" r:id="rId48"/>
    <p:sldId id="381" r:id="rId49"/>
    <p:sldId id="463" r:id="rId50"/>
    <p:sldId id="471" r:id="rId51"/>
    <p:sldId id="472" r:id="rId52"/>
    <p:sldId id="466" r:id="rId53"/>
    <p:sldId id="530" r:id="rId54"/>
    <p:sldId id="634" r:id="rId55"/>
    <p:sldId id="523" r:id="rId56"/>
    <p:sldId id="524" r:id="rId57"/>
    <p:sldId id="575" r:id="rId58"/>
    <p:sldId id="576" r:id="rId59"/>
    <p:sldId id="529" r:id="rId60"/>
    <p:sldId id="531" r:id="rId61"/>
    <p:sldId id="532" r:id="rId62"/>
    <p:sldId id="533" r:id="rId63"/>
    <p:sldId id="476" r:id="rId64"/>
    <p:sldId id="638" r:id="rId65"/>
    <p:sldId id="534" r:id="rId66"/>
    <p:sldId id="512" r:id="rId67"/>
    <p:sldId id="589" r:id="rId68"/>
    <p:sldId id="594" r:id="rId69"/>
    <p:sldId id="479" r:id="rId70"/>
    <p:sldId id="639" r:id="rId71"/>
    <p:sldId id="625" r:id="rId72"/>
    <p:sldId id="603" r:id="rId73"/>
    <p:sldId id="626" r:id="rId74"/>
    <p:sldId id="640" r:id="rId75"/>
    <p:sldId id="580" r:id="rId76"/>
    <p:sldId id="615" r:id="rId77"/>
    <p:sldId id="641" r:id="rId78"/>
    <p:sldId id="612" r:id="rId79"/>
    <p:sldId id="535" r:id="rId80"/>
    <p:sldId id="642" r:id="rId81"/>
    <p:sldId id="586" r:id="rId82"/>
    <p:sldId id="643" r:id="rId83"/>
    <p:sldId id="630" r:id="rId84"/>
    <p:sldId id="536" r:id="rId85"/>
    <p:sldId id="517" r:id="rId86"/>
    <p:sldId id="587" r:id="rId87"/>
    <p:sldId id="519" r:id="rId88"/>
    <p:sldId id="644" r:id="rId89"/>
    <p:sldId id="537" r:id="rId90"/>
    <p:sldId id="522" r:id="rId91"/>
  </p:sldIdLst>
  <p:sldSz cx="14630400" cy="8229600"/>
  <p:notesSz cx="7315200" cy="96012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Unit 1" id="{FCF80DC9-CAA4-4CAC-92E1-A44E44FC5C36}">
          <p14:sldIdLst>
            <p14:sldId id="297"/>
            <p14:sldId id="438"/>
            <p14:sldId id="393"/>
            <p14:sldId id="423"/>
            <p14:sldId id="424"/>
            <p14:sldId id="583"/>
          </p14:sldIdLst>
        </p14:section>
        <p14:section name="Unit 2" id="{B372C4FF-DC5C-4BF7-BB1A-42D190E4BD06}">
          <p14:sldIdLst>
            <p14:sldId id="439"/>
            <p14:sldId id="451"/>
            <p14:sldId id="645"/>
            <p14:sldId id="441"/>
            <p14:sldId id="588"/>
            <p14:sldId id="591"/>
            <p14:sldId id="444"/>
            <p14:sldId id="595"/>
            <p14:sldId id="364"/>
            <p14:sldId id="601"/>
            <p14:sldId id="452"/>
            <p14:sldId id="602"/>
            <p14:sldId id="425"/>
            <p14:sldId id="613"/>
            <p14:sldId id="486"/>
            <p14:sldId id="600"/>
            <p14:sldId id="453"/>
            <p14:sldId id="606"/>
            <p14:sldId id="607"/>
            <p14:sldId id="496"/>
            <p14:sldId id="559"/>
            <p14:sldId id="611"/>
          </p14:sldIdLst>
        </p14:section>
        <p14:section name="Unit 3" id="{192F4289-42F7-46F6-9988-A99B11BC1BDC}">
          <p14:sldIdLst>
            <p14:sldId id="440"/>
            <p14:sldId id="473"/>
            <p14:sldId id="569"/>
            <p14:sldId id="455"/>
            <p14:sldId id="561"/>
            <p14:sldId id="459"/>
            <p14:sldId id="402"/>
          </p14:sldIdLst>
        </p14:section>
        <p14:section name="Unit 4" id="{9269C082-F532-416F-964B-0D78326BCA8F}">
          <p14:sldIdLst>
            <p14:sldId id="436"/>
            <p14:sldId id="461"/>
            <p14:sldId id="546"/>
            <p14:sldId id="470"/>
            <p14:sldId id="518"/>
            <p14:sldId id="582"/>
            <p14:sldId id="380"/>
            <p14:sldId id="618"/>
            <p14:sldId id="633"/>
          </p14:sldIdLst>
        </p14:section>
        <p14:section name="Unit 5" id="{E1CE6AED-96A6-4AB8-8EF4-F4EE61711953}">
          <p14:sldIdLst>
            <p14:sldId id="435"/>
            <p14:sldId id="381"/>
            <p14:sldId id="463"/>
            <p14:sldId id="471"/>
            <p14:sldId id="472"/>
          </p14:sldIdLst>
        </p14:section>
        <p14:section name="Unit 6" id="{C3A7BF3F-54A7-4AF0-A1CD-2E840D4D677D}">
          <p14:sldIdLst>
            <p14:sldId id="466"/>
            <p14:sldId id="530"/>
            <p14:sldId id="634"/>
            <p14:sldId id="523"/>
            <p14:sldId id="524"/>
            <p14:sldId id="575"/>
            <p14:sldId id="576"/>
            <p14:sldId id="529"/>
            <p14:sldId id="531"/>
            <p14:sldId id="532"/>
            <p14:sldId id="533"/>
            <p14:sldId id="476"/>
            <p14:sldId id="638"/>
            <p14:sldId id="534"/>
            <p14:sldId id="512"/>
            <p14:sldId id="589"/>
            <p14:sldId id="594"/>
            <p14:sldId id="479"/>
            <p14:sldId id="639"/>
            <p14:sldId id="625"/>
            <p14:sldId id="603"/>
            <p14:sldId id="626"/>
            <p14:sldId id="640"/>
            <p14:sldId id="580"/>
            <p14:sldId id="615"/>
            <p14:sldId id="641"/>
            <p14:sldId id="612"/>
            <p14:sldId id="535"/>
            <p14:sldId id="642"/>
            <p14:sldId id="586"/>
            <p14:sldId id="643"/>
            <p14:sldId id="630"/>
            <p14:sldId id="536"/>
            <p14:sldId id="517"/>
            <p14:sldId id="587"/>
            <p14:sldId id="519"/>
            <p14:sldId id="644"/>
            <p14:sldId id="537"/>
            <p14:sldId id="522"/>
          </p14:sldIdLst>
        </p14:section>
      </p14:sectionLst>
    </p:ext>
    <p:ext uri="{EFAFB233-063F-42B5-8137-9DF3F51BA10A}">
      <p15:sldGuideLst xmlns:p15="http://schemas.microsoft.com/office/powerpoint/2012/main">
        <p15:guide id="1" orient="horz" pos="3456" userDrawn="1">
          <p15:clr>
            <a:srgbClr val="A4A3A4"/>
          </p15:clr>
        </p15:guide>
        <p15:guide id="2" pos="2488" userDrawn="1">
          <p15:clr>
            <a:srgbClr val="A4A3A4"/>
          </p15:clr>
        </p15:guide>
        <p15:guide id="3" orient="horz" pos="1728" userDrawn="1">
          <p15:clr>
            <a:srgbClr val="A4A3A4"/>
          </p15:clr>
        </p15:guide>
        <p15:guide id="4" orient="horz" pos="5183">
          <p15:clr>
            <a:srgbClr val="A4A3A4"/>
          </p15:clr>
        </p15:guide>
        <p15:guide id="5" pos="6168" userDrawn="1">
          <p15:clr>
            <a:srgbClr val="A4A3A4"/>
          </p15:clr>
        </p15:guide>
        <p15:guide id="6" pos="4608" userDrawn="1">
          <p15:clr>
            <a:srgbClr val="A4A3A4"/>
          </p15:clr>
        </p15:guide>
      </p15:sldGuideLst>
    </p:ext>
    <p:ext uri="{2D200454-40CA-4A62-9FC3-DE9A4176ACB9}">
      <p15:notesGuideLst xmlns:p15="http://schemas.microsoft.com/office/powerpoint/2012/main">
        <p15:guide id="1" orient="horz" pos="2999" userDrawn="1">
          <p15:clr>
            <a:srgbClr val="A4A3A4"/>
          </p15:clr>
        </p15:guide>
        <p15:guide id="2" pos="2279" userDrawn="1">
          <p15:clr>
            <a:srgbClr val="A4A3A4"/>
          </p15:clr>
        </p15:guide>
        <p15:guide id="3" orient="horz" pos="3024" userDrawn="1">
          <p15:clr>
            <a:srgbClr val="A4A3A4"/>
          </p15:clr>
        </p15:guide>
        <p15:guide id="4" pos="2304" userDrawn="1">
          <p15:clr>
            <a:srgbClr val="A4A3A4"/>
          </p15:clr>
        </p15:guide>
        <p15:guide id="5" orient="horz" pos="337" userDrawn="1">
          <p15:clr>
            <a:srgbClr val="A4A3A4"/>
          </p15:clr>
        </p15:guide>
        <p15:guide id="6" orient="horz" pos="592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dy Assatourian" initials="WA" lastIdx="31" clrIdx="0">
    <p:extLst/>
  </p:cmAuthor>
  <p:cmAuthor id="2" name="Kody Jackson" initials="KJ" lastIdx="100" clrIdx="1">
    <p:extLst/>
  </p:cmAuthor>
  <p:cmAuthor id="3" name="Michael Perkins" initials="MP" lastIdx="140" clrIdx="2">
    <p:extLst/>
  </p:cmAuthor>
  <p:cmAuthor id="4" name="Melissa Rancour" initials="MR" lastIdx="104" clrIdx="3">
    <p:extLst>
      <p:ext uri="{19B8F6BF-5375-455C-9EA6-DF929625EA0E}">
        <p15:presenceInfo xmlns:p15="http://schemas.microsoft.com/office/powerpoint/2012/main" userId="S-1-5-21-51456538-2654928978-1105354649-299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15E"/>
    <a:srgbClr val="F4F5F6"/>
    <a:srgbClr val="1A9980"/>
    <a:srgbClr val="C5E6FF"/>
    <a:srgbClr val="D9EFFF"/>
    <a:srgbClr val="6DB73F"/>
    <a:srgbClr val="60A238"/>
    <a:srgbClr val="3D6624"/>
    <a:srgbClr val="83C65A"/>
    <a:srgbClr val="F16B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7D1494-C3FF-4FBC-B473-CA31532C760C}" v="4" dt="2018-08-24T16:30:14.129"/>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5070" autoAdjust="0"/>
  </p:normalViewPr>
  <p:slideViewPr>
    <p:cSldViewPr snapToObjects="1">
      <p:cViewPr varScale="1">
        <p:scale>
          <a:sx n="60" d="100"/>
          <a:sy n="60" d="100"/>
        </p:scale>
        <p:origin x="870" y="72"/>
      </p:cViewPr>
      <p:guideLst>
        <p:guide orient="horz" pos="3456"/>
        <p:guide pos="2488"/>
        <p:guide orient="horz" pos="1728"/>
        <p:guide orient="horz" pos="5183"/>
        <p:guide pos="6168"/>
        <p:guide pos="4608"/>
      </p:guideLst>
    </p:cSldViewPr>
  </p:slideViewPr>
  <p:outlineViewPr>
    <p:cViewPr>
      <p:scale>
        <a:sx n="33" d="100"/>
        <a:sy n="33" d="100"/>
      </p:scale>
      <p:origin x="0" y="-6492"/>
    </p:cViewPr>
  </p:outlineViewPr>
  <p:notesTextViewPr>
    <p:cViewPr>
      <p:scale>
        <a:sx n="125" d="100"/>
        <a:sy n="125" d="100"/>
      </p:scale>
      <p:origin x="0" y="0"/>
    </p:cViewPr>
  </p:notesTextViewPr>
  <p:sorterViewPr>
    <p:cViewPr>
      <p:scale>
        <a:sx n="100" d="100"/>
        <a:sy n="100" d="100"/>
      </p:scale>
      <p:origin x="0" y="-2502"/>
    </p:cViewPr>
  </p:sorterViewPr>
  <p:notesViewPr>
    <p:cSldViewPr snapToObjects="1">
      <p:cViewPr>
        <p:scale>
          <a:sx n="100" d="100"/>
          <a:sy n="100" d="100"/>
        </p:scale>
        <p:origin x="3408" y="-480"/>
      </p:cViewPr>
      <p:guideLst>
        <p:guide orient="horz" pos="2999"/>
        <p:guide pos="2279"/>
        <p:guide orient="horz" pos="3024"/>
        <p:guide pos="2304"/>
        <p:guide orient="horz" pos="337"/>
        <p:guide orient="horz" pos="5927"/>
      </p:guideLst>
    </p:cSldViewPr>
  </p:notesViewPr>
  <p:gridSpacing cx="36576" cy="36576"/>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erkins" userId="e3bd2d9e-4ed3-465e-85a4-a73aa0d0aad7" providerId="ADAL" clId="{DC7D1494-C3FF-4FBC-B473-CA31532C760C}"/>
    <pc:docChg chg="custSel modSld">
      <pc:chgData name="Michael Perkins" userId="e3bd2d9e-4ed3-465e-85a4-a73aa0d0aad7" providerId="ADAL" clId="{DC7D1494-C3FF-4FBC-B473-CA31532C760C}" dt="2018-08-24T16:30:08.250" v="2" actId="478"/>
      <pc:docMkLst>
        <pc:docMk/>
      </pc:docMkLst>
      <pc:sldChg chg="addSp delSp modSp">
        <pc:chgData name="Michael Perkins" userId="e3bd2d9e-4ed3-465e-85a4-a73aa0d0aad7" providerId="ADAL" clId="{DC7D1494-C3FF-4FBC-B473-CA31532C760C}" dt="2018-08-24T16:30:08.250" v="2" actId="478"/>
        <pc:sldMkLst>
          <pc:docMk/>
          <pc:sldMk cId="449450120" sldId="441"/>
        </pc:sldMkLst>
        <pc:picChg chg="add del mod">
          <ac:chgData name="Michael Perkins" userId="e3bd2d9e-4ed3-465e-85a4-a73aa0d0aad7" providerId="ADAL" clId="{DC7D1494-C3FF-4FBC-B473-CA31532C760C}" dt="2018-08-24T16:30:08.250" v="2" actId="478"/>
          <ac:picMkLst>
            <pc:docMk/>
            <pc:sldMk cId="449450120" sldId="441"/>
            <ac:picMk id="4" creationId="{30B0938E-13A3-4399-8FBC-692F1677FFE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069168-BE7A-4FBD-B769-983D789440C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CCE59C78-BA93-4142-8403-57708B91EB1F}">
      <dgm:prSet custT="1"/>
      <dgm:spPr/>
      <dgm:t>
        <a:bodyPr/>
        <a:lstStyle/>
        <a:p>
          <a:pPr>
            <a:lnSpc>
              <a:spcPct val="100000"/>
            </a:lnSpc>
          </a:pPr>
          <a:r>
            <a:rPr lang="en-US" sz="2800" dirty="0"/>
            <a:t>Copy existing parts</a:t>
          </a:r>
        </a:p>
      </dgm:t>
    </dgm:pt>
    <dgm:pt modelId="{43D9D220-99D0-4A66-8949-AB39C7C54B90}" type="parTrans" cxnId="{1826571A-FAFA-4AAB-8600-AECC871C2FCE}">
      <dgm:prSet/>
      <dgm:spPr/>
      <dgm:t>
        <a:bodyPr/>
        <a:lstStyle/>
        <a:p>
          <a:endParaRPr lang="en-US"/>
        </a:p>
      </dgm:t>
    </dgm:pt>
    <dgm:pt modelId="{1A0351EE-9CC6-4C41-B8CB-DE82FB186063}" type="sibTrans" cxnId="{1826571A-FAFA-4AAB-8600-AECC871C2FCE}">
      <dgm:prSet/>
      <dgm:spPr/>
      <dgm:t>
        <a:bodyPr/>
        <a:lstStyle/>
        <a:p>
          <a:endParaRPr lang="en-US"/>
        </a:p>
      </dgm:t>
    </dgm:pt>
    <dgm:pt modelId="{B1770041-D789-4075-8F14-A63B69BE6B08}">
      <dgm:prSet custT="1"/>
      <dgm:spPr/>
      <dgm:t>
        <a:bodyPr/>
        <a:lstStyle/>
        <a:p>
          <a:pPr>
            <a:lnSpc>
              <a:spcPct val="100000"/>
            </a:lnSpc>
          </a:pPr>
          <a:r>
            <a:rPr lang="en-US" sz="2800" dirty="0"/>
            <a:t>Copy existing page</a:t>
          </a:r>
        </a:p>
      </dgm:t>
    </dgm:pt>
    <dgm:pt modelId="{35329FA4-48CE-4467-B6A9-811029678DD1}" type="parTrans" cxnId="{4F8240F3-DFE2-4E9D-A9CD-25D5A28CC117}">
      <dgm:prSet/>
      <dgm:spPr/>
      <dgm:t>
        <a:bodyPr/>
        <a:lstStyle/>
        <a:p>
          <a:endParaRPr lang="en-US"/>
        </a:p>
      </dgm:t>
    </dgm:pt>
    <dgm:pt modelId="{5A848528-D949-4429-BF66-14B26A642372}" type="sibTrans" cxnId="{4F8240F3-DFE2-4E9D-A9CD-25D5A28CC117}">
      <dgm:prSet/>
      <dgm:spPr/>
      <dgm:t>
        <a:bodyPr/>
        <a:lstStyle/>
        <a:p>
          <a:endParaRPr lang="en-US"/>
        </a:p>
      </dgm:t>
    </dgm:pt>
    <dgm:pt modelId="{62E9C233-74B8-44D5-A41A-4174C14773C9}">
      <dgm:prSet custT="1"/>
      <dgm:spPr/>
      <dgm:t>
        <a:bodyPr/>
        <a:lstStyle/>
        <a:p>
          <a:pPr>
            <a:lnSpc>
              <a:spcPct val="100000"/>
            </a:lnSpc>
          </a:pPr>
          <a:r>
            <a:rPr lang="en-US" sz="2800" b="0" i="0" baseline="0" dirty="0"/>
            <a:t>Add new name, properties</a:t>
          </a:r>
          <a:endParaRPr lang="en-US" sz="2800" dirty="0"/>
        </a:p>
      </dgm:t>
    </dgm:pt>
    <dgm:pt modelId="{378EEAF8-CA2B-46F0-B4EC-E915D5514300}" type="parTrans" cxnId="{A9C9509F-C8D3-4492-A595-1861F41D5EB4}">
      <dgm:prSet/>
      <dgm:spPr/>
      <dgm:t>
        <a:bodyPr/>
        <a:lstStyle/>
        <a:p>
          <a:endParaRPr lang="en-US"/>
        </a:p>
      </dgm:t>
    </dgm:pt>
    <dgm:pt modelId="{F5C3BE4A-4362-495F-B21F-AF15C6E279AA}" type="sibTrans" cxnId="{A9C9509F-C8D3-4492-A595-1861F41D5EB4}">
      <dgm:prSet/>
      <dgm:spPr/>
      <dgm:t>
        <a:bodyPr/>
        <a:lstStyle/>
        <a:p>
          <a:endParaRPr lang="en-US"/>
        </a:p>
      </dgm:t>
    </dgm:pt>
    <dgm:pt modelId="{547871F5-59B5-4D82-9145-3BE553D31C41}">
      <dgm:prSet custT="1"/>
      <dgm:spPr/>
      <dgm:t>
        <a:bodyPr/>
        <a:lstStyle/>
        <a:p>
          <a:pPr>
            <a:lnSpc>
              <a:spcPct val="100000"/>
            </a:lnSpc>
          </a:pPr>
          <a:r>
            <a:rPr lang="en-US" sz="2800" dirty="0"/>
            <a:t>Add new parts to page</a:t>
          </a:r>
        </a:p>
      </dgm:t>
    </dgm:pt>
    <dgm:pt modelId="{6757786C-D46C-4EFB-94D4-E0DF4B143B0B}" type="parTrans" cxnId="{2A2ADA49-799C-4A96-8962-990ED7857E80}">
      <dgm:prSet/>
      <dgm:spPr/>
      <dgm:t>
        <a:bodyPr/>
        <a:lstStyle/>
        <a:p>
          <a:endParaRPr lang="en-US"/>
        </a:p>
      </dgm:t>
    </dgm:pt>
    <dgm:pt modelId="{EE72AB1C-5FDD-47B2-BBFD-9E60FD9CD1EA}" type="sibTrans" cxnId="{2A2ADA49-799C-4A96-8962-990ED7857E80}">
      <dgm:prSet/>
      <dgm:spPr/>
      <dgm:t>
        <a:bodyPr/>
        <a:lstStyle/>
        <a:p>
          <a:endParaRPr lang="en-US"/>
        </a:p>
      </dgm:t>
    </dgm:pt>
    <dgm:pt modelId="{2B4EE3CE-0584-4A2C-930B-FD37D403EC09}">
      <dgm:prSet custT="1"/>
      <dgm:spPr/>
      <dgm:t>
        <a:bodyPr/>
        <a:lstStyle/>
        <a:p>
          <a:pPr>
            <a:lnSpc>
              <a:spcPct val="100000"/>
            </a:lnSpc>
          </a:pPr>
          <a:r>
            <a:rPr lang="en-US" sz="2800" dirty="0"/>
            <a:t>Add new names, properties</a:t>
          </a:r>
        </a:p>
      </dgm:t>
    </dgm:pt>
    <dgm:pt modelId="{E6BEA820-D267-4069-8BA1-BEDF1133A8EA}" type="parTrans" cxnId="{F4BE773E-8DEF-4648-9927-DA98123F57CB}">
      <dgm:prSet/>
      <dgm:spPr/>
      <dgm:t>
        <a:bodyPr/>
        <a:lstStyle/>
        <a:p>
          <a:endParaRPr lang="en-US"/>
        </a:p>
      </dgm:t>
    </dgm:pt>
    <dgm:pt modelId="{F9FA0508-93F8-400C-9773-A2DE1963F7DE}" type="sibTrans" cxnId="{F4BE773E-8DEF-4648-9927-DA98123F57CB}">
      <dgm:prSet/>
      <dgm:spPr/>
      <dgm:t>
        <a:bodyPr/>
        <a:lstStyle/>
        <a:p>
          <a:endParaRPr lang="en-US"/>
        </a:p>
      </dgm:t>
    </dgm:pt>
    <dgm:pt modelId="{5E19B902-D2FC-4941-A4AC-C7A31BAE9263}">
      <dgm:prSet custT="1"/>
      <dgm:spPr/>
      <dgm:t>
        <a:bodyPr/>
        <a:lstStyle/>
        <a:p>
          <a:pPr>
            <a:lnSpc>
              <a:spcPct val="100000"/>
            </a:lnSpc>
          </a:pPr>
          <a:r>
            <a:rPr lang="en-US" sz="2800" dirty="0"/>
            <a:t>Remove existing parts from the page</a:t>
          </a:r>
        </a:p>
      </dgm:t>
    </dgm:pt>
    <dgm:pt modelId="{FD5B3977-A660-46E2-8D1D-B8695CFD0E95}" type="parTrans" cxnId="{9DD4E9C8-267C-441E-896E-4AB9C38650DB}">
      <dgm:prSet/>
      <dgm:spPr/>
      <dgm:t>
        <a:bodyPr/>
        <a:lstStyle/>
        <a:p>
          <a:endParaRPr lang="en-US"/>
        </a:p>
      </dgm:t>
    </dgm:pt>
    <dgm:pt modelId="{B25A6337-7CC7-42B8-B36B-BD1466C3CAA7}" type="sibTrans" cxnId="{9DD4E9C8-267C-441E-896E-4AB9C38650DB}">
      <dgm:prSet/>
      <dgm:spPr/>
      <dgm:t>
        <a:bodyPr/>
        <a:lstStyle/>
        <a:p>
          <a:endParaRPr lang="en-US"/>
        </a:p>
      </dgm:t>
    </dgm:pt>
    <dgm:pt modelId="{41C2FBD7-893D-42EA-8BB4-AF5C923BB452}" type="pres">
      <dgm:prSet presAssocID="{B5069168-BE7A-4FBD-B769-983D789440C7}" presName="Name0" presStyleCnt="0">
        <dgm:presLayoutVars>
          <dgm:dir/>
          <dgm:resizeHandles val="exact"/>
        </dgm:presLayoutVars>
      </dgm:prSet>
      <dgm:spPr/>
    </dgm:pt>
    <dgm:pt modelId="{718A29D5-8549-4D95-822A-F2CF955E3CE6}" type="pres">
      <dgm:prSet presAssocID="{B5069168-BE7A-4FBD-B769-983D789440C7}" presName="arrow" presStyleLbl="bgShp" presStyleIdx="0" presStyleCnt="1"/>
      <dgm:spPr>
        <a:solidFill>
          <a:schemeClr val="accent4"/>
        </a:solidFill>
      </dgm:spPr>
    </dgm:pt>
    <dgm:pt modelId="{CF646E1D-141C-4A71-BF10-1C9656742AF1}" type="pres">
      <dgm:prSet presAssocID="{B5069168-BE7A-4FBD-B769-983D789440C7}" presName="points" presStyleCnt="0"/>
      <dgm:spPr/>
    </dgm:pt>
    <dgm:pt modelId="{2657DBFE-A7FB-439F-B9FE-EA864CB03F87}" type="pres">
      <dgm:prSet presAssocID="{CCE59C78-BA93-4142-8403-57708B91EB1F}" presName="compositeA" presStyleCnt="0"/>
      <dgm:spPr/>
    </dgm:pt>
    <dgm:pt modelId="{E5F3FEA3-BB0F-4AF5-B8F0-68587F0084BB}" type="pres">
      <dgm:prSet presAssocID="{CCE59C78-BA93-4142-8403-57708B91EB1F}" presName="textA" presStyleLbl="revTx" presStyleIdx="0" presStyleCnt="6" custLinFactNeighborX="3120">
        <dgm:presLayoutVars>
          <dgm:bulletEnabled val="1"/>
        </dgm:presLayoutVars>
      </dgm:prSet>
      <dgm:spPr/>
    </dgm:pt>
    <dgm:pt modelId="{6A5E72BC-668C-4F99-A9B1-92B65DD1B794}" type="pres">
      <dgm:prSet presAssocID="{CCE59C78-BA93-4142-8403-57708B91EB1F}" presName="circleA" presStyleLbl="node1" presStyleIdx="0" presStyleCnt="6" custLinFactNeighborX="26715"/>
      <dgm:spPr>
        <a:solidFill>
          <a:schemeClr val="accent1"/>
        </a:solidFill>
      </dgm:spPr>
    </dgm:pt>
    <dgm:pt modelId="{37376253-1942-419B-BFDA-34BF1BF527A0}" type="pres">
      <dgm:prSet presAssocID="{CCE59C78-BA93-4142-8403-57708B91EB1F}" presName="spaceA" presStyleCnt="0"/>
      <dgm:spPr/>
    </dgm:pt>
    <dgm:pt modelId="{A2D7674F-B154-4109-BB30-CC842BEF940A}" type="pres">
      <dgm:prSet presAssocID="{1A0351EE-9CC6-4C41-B8CB-DE82FB186063}" presName="space" presStyleCnt="0"/>
      <dgm:spPr/>
    </dgm:pt>
    <dgm:pt modelId="{878CA828-FE57-4B10-B0F0-18B7D6D1CAF4}" type="pres">
      <dgm:prSet presAssocID="{2B4EE3CE-0584-4A2C-930B-FD37D403EC09}" presName="compositeB" presStyleCnt="0"/>
      <dgm:spPr/>
    </dgm:pt>
    <dgm:pt modelId="{5AF38F8A-A8B6-467B-8F9F-1E05E0425130}" type="pres">
      <dgm:prSet presAssocID="{2B4EE3CE-0584-4A2C-930B-FD37D403EC09}" presName="textB" presStyleLbl="revTx" presStyleIdx="1" presStyleCnt="6" custScaleY="99038" custLinFactNeighborX="940" custLinFactNeighborY="-533">
        <dgm:presLayoutVars>
          <dgm:bulletEnabled val="1"/>
        </dgm:presLayoutVars>
      </dgm:prSet>
      <dgm:spPr/>
    </dgm:pt>
    <dgm:pt modelId="{4BF6BDD7-ADC0-4CB6-B346-0AC5E9CC90DC}" type="pres">
      <dgm:prSet presAssocID="{2B4EE3CE-0584-4A2C-930B-FD37D403EC09}" presName="circleB" presStyleLbl="node1" presStyleIdx="1" presStyleCnt="6" custLinFactNeighborX="3225" custLinFactNeighborY="-1122"/>
      <dgm:spPr>
        <a:solidFill>
          <a:schemeClr val="accent1"/>
        </a:solidFill>
      </dgm:spPr>
    </dgm:pt>
    <dgm:pt modelId="{FE11289A-EE5A-453D-AACB-3F99825CA45F}" type="pres">
      <dgm:prSet presAssocID="{2B4EE3CE-0584-4A2C-930B-FD37D403EC09}" presName="spaceB" presStyleCnt="0"/>
      <dgm:spPr/>
    </dgm:pt>
    <dgm:pt modelId="{EFEC490F-1CED-4027-B859-C466E1BBEF3F}" type="pres">
      <dgm:prSet presAssocID="{F9FA0508-93F8-400C-9773-A2DE1963F7DE}" presName="space" presStyleCnt="0"/>
      <dgm:spPr/>
    </dgm:pt>
    <dgm:pt modelId="{D06A8C38-C746-43BF-BF91-479A2ADEC5FC}" type="pres">
      <dgm:prSet presAssocID="{B1770041-D789-4075-8F14-A63B69BE6B08}" presName="compositeA" presStyleCnt="0"/>
      <dgm:spPr/>
    </dgm:pt>
    <dgm:pt modelId="{06EF2EE5-B449-499B-B770-B91B900ACEAF}" type="pres">
      <dgm:prSet presAssocID="{B1770041-D789-4075-8F14-A63B69BE6B08}" presName="textA" presStyleLbl="revTx" presStyleIdx="2" presStyleCnt="6" custLinFactNeighborY="-10883">
        <dgm:presLayoutVars>
          <dgm:bulletEnabled val="1"/>
        </dgm:presLayoutVars>
      </dgm:prSet>
      <dgm:spPr/>
    </dgm:pt>
    <dgm:pt modelId="{93562128-1EC0-4BFD-9CD3-3F8982CBDEF6}" type="pres">
      <dgm:prSet presAssocID="{B1770041-D789-4075-8F14-A63B69BE6B08}" presName="circleA" presStyleLbl="node1" presStyleIdx="2" presStyleCnt="6"/>
      <dgm:spPr>
        <a:solidFill>
          <a:schemeClr val="accent1"/>
        </a:solidFill>
      </dgm:spPr>
    </dgm:pt>
    <dgm:pt modelId="{D1C23832-EB6E-4E68-A074-D5DAD4429873}" type="pres">
      <dgm:prSet presAssocID="{B1770041-D789-4075-8F14-A63B69BE6B08}" presName="spaceA" presStyleCnt="0"/>
      <dgm:spPr/>
    </dgm:pt>
    <dgm:pt modelId="{BB049E17-3C6E-4399-8B46-AC836256D34B}" type="pres">
      <dgm:prSet presAssocID="{5A848528-D949-4429-BF66-14B26A642372}" presName="space" presStyleCnt="0"/>
      <dgm:spPr/>
    </dgm:pt>
    <dgm:pt modelId="{30FA5497-942A-4E00-946E-423E1094D419}" type="pres">
      <dgm:prSet presAssocID="{62E9C233-74B8-44D5-A41A-4174C14773C9}" presName="compositeB" presStyleCnt="0"/>
      <dgm:spPr/>
    </dgm:pt>
    <dgm:pt modelId="{A3CFF10B-51A6-495E-8BBB-8C87026E18CF}" type="pres">
      <dgm:prSet presAssocID="{62E9C233-74B8-44D5-A41A-4174C14773C9}" presName="textB" presStyleLbl="revTx" presStyleIdx="3" presStyleCnt="6" custLinFactNeighborY="5993">
        <dgm:presLayoutVars>
          <dgm:bulletEnabled val="1"/>
        </dgm:presLayoutVars>
      </dgm:prSet>
      <dgm:spPr/>
    </dgm:pt>
    <dgm:pt modelId="{C23F6693-77A0-4678-99A9-4F5B8A7A24B3}" type="pres">
      <dgm:prSet presAssocID="{62E9C233-74B8-44D5-A41A-4174C14773C9}" presName="circleB" presStyleLbl="node1" presStyleIdx="3" presStyleCnt="6"/>
      <dgm:spPr>
        <a:solidFill>
          <a:schemeClr val="accent1"/>
        </a:solidFill>
      </dgm:spPr>
    </dgm:pt>
    <dgm:pt modelId="{DD9B040D-37C9-4F34-9A44-BD0EC6C60BD9}" type="pres">
      <dgm:prSet presAssocID="{62E9C233-74B8-44D5-A41A-4174C14773C9}" presName="spaceB" presStyleCnt="0"/>
      <dgm:spPr/>
    </dgm:pt>
    <dgm:pt modelId="{0996724B-E26D-4759-AA01-523D7E414294}" type="pres">
      <dgm:prSet presAssocID="{F5C3BE4A-4362-495F-B21F-AF15C6E279AA}" presName="space" presStyleCnt="0"/>
      <dgm:spPr/>
    </dgm:pt>
    <dgm:pt modelId="{B34EF86D-5B56-4F07-BFDC-1E6799EE7C15}" type="pres">
      <dgm:prSet presAssocID="{5E19B902-D2FC-4941-A4AC-C7A31BAE9263}" presName="compositeA" presStyleCnt="0"/>
      <dgm:spPr/>
    </dgm:pt>
    <dgm:pt modelId="{4BB743BC-FA77-4A22-8B7A-EC8B21554608}" type="pres">
      <dgm:prSet presAssocID="{5E19B902-D2FC-4941-A4AC-C7A31BAE9263}" presName="textA" presStyleLbl="revTx" presStyleIdx="4" presStyleCnt="6">
        <dgm:presLayoutVars>
          <dgm:bulletEnabled val="1"/>
        </dgm:presLayoutVars>
      </dgm:prSet>
      <dgm:spPr/>
    </dgm:pt>
    <dgm:pt modelId="{C983123E-BD8D-47C0-AACE-BDC658CDB73B}" type="pres">
      <dgm:prSet presAssocID="{5E19B902-D2FC-4941-A4AC-C7A31BAE9263}" presName="circleA" presStyleLbl="node1" presStyleIdx="4" presStyleCnt="6"/>
      <dgm:spPr/>
    </dgm:pt>
    <dgm:pt modelId="{CBFEABBE-5135-4A0A-A407-03B25A31BB4B}" type="pres">
      <dgm:prSet presAssocID="{5E19B902-D2FC-4941-A4AC-C7A31BAE9263}" presName="spaceA" presStyleCnt="0"/>
      <dgm:spPr/>
    </dgm:pt>
    <dgm:pt modelId="{5CD4B58D-68A1-44B7-8EEE-1B52DAFE0AE2}" type="pres">
      <dgm:prSet presAssocID="{B25A6337-7CC7-42B8-B36B-BD1466C3CAA7}" presName="space" presStyleCnt="0"/>
      <dgm:spPr/>
    </dgm:pt>
    <dgm:pt modelId="{850EE1C1-3155-461A-B053-79B319D05EF5}" type="pres">
      <dgm:prSet presAssocID="{547871F5-59B5-4D82-9145-3BE553D31C41}" presName="compositeB" presStyleCnt="0"/>
      <dgm:spPr/>
    </dgm:pt>
    <dgm:pt modelId="{16FB5FDC-D0E3-4D2A-ACF5-CA123D97CB4B}" type="pres">
      <dgm:prSet presAssocID="{547871F5-59B5-4D82-9145-3BE553D31C41}" presName="textB" presStyleLbl="revTx" presStyleIdx="5" presStyleCnt="6">
        <dgm:presLayoutVars>
          <dgm:bulletEnabled val="1"/>
        </dgm:presLayoutVars>
      </dgm:prSet>
      <dgm:spPr/>
    </dgm:pt>
    <dgm:pt modelId="{0044BF2A-97C9-4D94-B0E2-24A113D5AC92}" type="pres">
      <dgm:prSet presAssocID="{547871F5-59B5-4D82-9145-3BE553D31C41}" presName="circleB" presStyleLbl="node1" presStyleIdx="5" presStyleCnt="6"/>
      <dgm:spPr/>
    </dgm:pt>
    <dgm:pt modelId="{CA383779-5553-454C-B742-A6746BA13637}" type="pres">
      <dgm:prSet presAssocID="{547871F5-59B5-4D82-9145-3BE553D31C41}" presName="spaceB" presStyleCnt="0"/>
      <dgm:spPr/>
    </dgm:pt>
  </dgm:ptLst>
  <dgm:cxnLst>
    <dgm:cxn modelId="{1826571A-FAFA-4AAB-8600-AECC871C2FCE}" srcId="{B5069168-BE7A-4FBD-B769-983D789440C7}" destId="{CCE59C78-BA93-4142-8403-57708B91EB1F}" srcOrd="0" destOrd="0" parTransId="{43D9D220-99D0-4A66-8949-AB39C7C54B90}" sibTransId="{1A0351EE-9CC6-4C41-B8CB-DE82FB186063}"/>
    <dgm:cxn modelId="{F4BE773E-8DEF-4648-9927-DA98123F57CB}" srcId="{B5069168-BE7A-4FBD-B769-983D789440C7}" destId="{2B4EE3CE-0584-4A2C-930B-FD37D403EC09}" srcOrd="1" destOrd="0" parTransId="{E6BEA820-D267-4069-8BA1-BEDF1133A8EA}" sibTransId="{F9FA0508-93F8-400C-9773-A2DE1963F7DE}"/>
    <dgm:cxn modelId="{2A2ADA49-799C-4A96-8962-990ED7857E80}" srcId="{B5069168-BE7A-4FBD-B769-983D789440C7}" destId="{547871F5-59B5-4D82-9145-3BE553D31C41}" srcOrd="5" destOrd="0" parTransId="{6757786C-D46C-4EFB-94D4-E0DF4B143B0B}" sibTransId="{EE72AB1C-5FDD-47B2-BBFD-9E60FD9CD1EA}"/>
    <dgm:cxn modelId="{646FBA58-AA8C-4462-9090-E823A3C4144C}" type="presOf" srcId="{B5069168-BE7A-4FBD-B769-983D789440C7}" destId="{41C2FBD7-893D-42EA-8BB4-AF5C923BB452}" srcOrd="0" destOrd="0" presId="urn:microsoft.com/office/officeart/2005/8/layout/hProcess11"/>
    <dgm:cxn modelId="{A9C9509F-C8D3-4492-A595-1861F41D5EB4}" srcId="{B5069168-BE7A-4FBD-B769-983D789440C7}" destId="{62E9C233-74B8-44D5-A41A-4174C14773C9}" srcOrd="3" destOrd="0" parTransId="{378EEAF8-CA2B-46F0-B4EC-E915D5514300}" sibTransId="{F5C3BE4A-4362-495F-B21F-AF15C6E279AA}"/>
    <dgm:cxn modelId="{754B8AAE-5E71-4FFF-95A5-DEBD77828336}" type="presOf" srcId="{547871F5-59B5-4D82-9145-3BE553D31C41}" destId="{16FB5FDC-D0E3-4D2A-ACF5-CA123D97CB4B}" srcOrd="0" destOrd="0" presId="urn:microsoft.com/office/officeart/2005/8/layout/hProcess11"/>
    <dgm:cxn modelId="{664E72B7-CFEA-4F3B-A3A1-0A31B49127E8}" type="presOf" srcId="{2B4EE3CE-0584-4A2C-930B-FD37D403EC09}" destId="{5AF38F8A-A8B6-467B-8F9F-1E05E0425130}" srcOrd="0" destOrd="0" presId="urn:microsoft.com/office/officeart/2005/8/layout/hProcess11"/>
    <dgm:cxn modelId="{45EE8CB7-84B5-44E1-8190-D963AD8E46E7}" type="presOf" srcId="{5E19B902-D2FC-4941-A4AC-C7A31BAE9263}" destId="{4BB743BC-FA77-4A22-8B7A-EC8B21554608}" srcOrd="0" destOrd="0" presId="urn:microsoft.com/office/officeart/2005/8/layout/hProcess11"/>
    <dgm:cxn modelId="{3D0676B9-42AB-4E92-977D-131A1CD8644C}" type="presOf" srcId="{B1770041-D789-4075-8F14-A63B69BE6B08}" destId="{06EF2EE5-B449-499B-B770-B91B900ACEAF}" srcOrd="0" destOrd="0" presId="urn:microsoft.com/office/officeart/2005/8/layout/hProcess11"/>
    <dgm:cxn modelId="{156FBDBC-207F-4D4B-B5A6-542DA1C9FDB5}" type="presOf" srcId="{62E9C233-74B8-44D5-A41A-4174C14773C9}" destId="{A3CFF10B-51A6-495E-8BBB-8C87026E18CF}" srcOrd="0" destOrd="0" presId="urn:microsoft.com/office/officeart/2005/8/layout/hProcess11"/>
    <dgm:cxn modelId="{A4715EC0-DDBE-4BBD-B74D-C1E99F163FDA}" type="presOf" srcId="{CCE59C78-BA93-4142-8403-57708B91EB1F}" destId="{E5F3FEA3-BB0F-4AF5-B8F0-68587F0084BB}" srcOrd="0" destOrd="0" presId="urn:microsoft.com/office/officeart/2005/8/layout/hProcess11"/>
    <dgm:cxn modelId="{9DD4E9C8-267C-441E-896E-4AB9C38650DB}" srcId="{B5069168-BE7A-4FBD-B769-983D789440C7}" destId="{5E19B902-D2FC-4941-A4AC-C7A31BAE9263}" srcOrd="4" destOrd="0" parTransId="{FD5B3977-A660-46E2-8D1D-B8695CFD0E95}" sibTransId="{B25A6337-7CC7-42B8-B36B-BD1466C3CAA7}"/>
    <dgm:cxn modelId="{4F8240F3-DFE2-4E9D-A9CD-25D5A28CC117}" srcId="{B5069168-BE7A-4FBD-B769-983D789440C7}" destId="{B1770041-D789-4075-8F14-A63B69BE6B08}" srcOrd="2" destOrd="0" parTransId="{35329FA4-48CE-4467-B6A9-811029678DD1}" sibTransId="{5A848528-D949-4429-BF66-14B26A642372}"/>
    <dgm:cxn modelId="{BB91CF3A-7A39-4E97-9589-3B352CBCEB37}" type="presParOf" srcId="{41C2FBD7-893D-42EA-8BB4-AF5C923BB452}" destId="{718A29D5-8549-4D95-822A-F2CF955E3CE6}" srcOrd="0" destOrd="0" presId="urn:microsoft.com/office/officeart/2005/8/layout/hProcess11"/>
    <dgm:cxn modelId="{AB3EE9E1-8ACE-4AAC-895B-5AB75383102D}" type="presParOf" srcId="{41C2FBD7-893D-42EA-8BB4-AF5C923BB452}" destId="{CF646E1D-141C-4A71-BF10-1C9656742AF1}" srcOrd="1" destOrd="0" presId="urn:microsoft.com/office/officeart/2005/8/layout/hProcess11"/>
    <dgm:cxn modelId="{10654A07-0EAF-44F5-9468-7A8261DC79DF}" type="presParOf" srcId="{CF646E1D-141C-4A71-BF10-1C9656742AF1}" destId="{2657DBFE-A7FB-439F-B9FE-EA864CB03F87}" srcOrd="0" destOrd="0" presId="urn:microsoft.com/office/officeart/2005/8/layout/hProcess11"/>
    <dgm:cxn modelId="{86FF3A56-B24D-499D-A645-637E6C3596F2}" type="presParOf" srcId="{2657DBFE-A7FB-439F-B9FE-EA864CB03F87}" destId="{E5F3FEA3-BB0F-4AF5-B8F0-68587F0084BB}" srcOrd="0" destOrd="0" presId="urn:microsoft.com/office/officeart/2005/8/layout/hProcess11"/>
    <dgm:cxn modelId="{189D1935-CFCB-4434-B731-303BFC890286}" type="presParOf" srcId="{2657DBFE-A7FB-439F-B9FE-EA864CB03F87}" destId="{6A5E72BC-668C-4F99-A9B1-92B65DD1B794}" srcOrd="1" destOrd="0" presId="urn:microsoft.com/office/officeart/2005/8/layout/hProcess11"/>
    <dgm:cxn modelId="{4FA11AAA-D0F2-4351-A4C9-16667F3503B5}" type="presParOf" srcId="{2657DBFE-A7FB-439F-B9FE-EA864CB03F87}" destId="{37376253-1942-419B-BFDA-34BF1BF527A0}" srcOrd="2" destOrd="0" presId="urn:microsoft.com/office/officeart/2005/8/layout/hProcess11"/>
    <dgm:cxn modelId="{F4FDD560-A05D-4169-AC13-90FCECE8E321}" type="presParOf" srcId="{CF646E1D-141C-4A71-BF10-1C9656742AF1}" destId="{A2D7674F-B154-4109-BB30-CC842BEF940A}" srcOrd="1" destOrd="0" presId="urn:microsoft.com/office/officeart/2005/8/layout/hProcess11"/>
    <dgm:cxn modelId="{E7ACC668-1A17-408F-BBD4-1FD05F38FDC9}" type="presParOf" srcId="{CF646E1D-141C-4A71-BF10-1C9656742AF1}" destId="{878CA828-FE57-4B10-B0F0-18B7D6D1CAF4}" srcOrd="2" destOrd="0" presId="urn:microsoft.com/office/officeart/2005/8/layout/hProcess11"/>
    <dgm:cxn modelId="{817AF9C4-098C-424F-985E-4D3110DB74E3}" type="presParOf" srcId="{878CA828-FE57-4B10-B0F0-18B7D6D1CAF4}" destId="{5AF38F8A-A8B6-467B-8F9F-1E05E0425130}" srcOrd="0" destOrd="0" presId="urn:microsoft.com/office/officeart/2005/8/layout/hProcess11"/>
    <dgm:cxn modelId="{A8F18ED8-F990-479A-A89A-E1643C6F180A}" type="presParOf" srcId="{878CA828-FE57-4B10-B0F0-18B7D6D1CAF4}" destId="{4BF6BDD7-ADC0-4CB6-B346-0AC5E9CC90DC}" srcOrd="1" destOrd="0" presId="urn:microsoft.com/office/officeart/2005/8/layout/hProcess11"/>
    <dgm:cxn modelId="{182BEBFB-F0F7-4A4F-9EE0-05FA8A2F8B54}" type="presParOf" srcId="{878CA828-FE57-4B10-B0F0-18B7D6D1CAF4}" destId="{FE11289A-EE5A-453D-AACB-3F99825CA45F}" srcOrd="2" destOrd="0" presId="urn:microsoft.com/office/officeart/2005/8/layout/hProcess11"/>
    <dgm:cxn modelId="{2A3D3879-429E-4FE7-96F0-39734F9CC0AA}" type="presParOf" srcId="{CF646E1D-141C-4A71-BF10-1C9656742AF1}" destId="{EFEC490F-1CED-4027-B859-C466E1BBEF3F}" srcOrd="3" destOrd="0" presId="urn:microsoft.com/office/officeart/2005/8/layout/hProcess11"/>
    <dgm:cxn modelId="{8A4221E8-1738-45D5-98BB-CB5ECD68B220}" type="presParOf" srcId="{CF646E1D-141C-4A71-BF10-1C9656742AF1}" destId="{D06A8C38-C746-43BF-BF91-479A2ADEC5FC}" srcOrd="4" destOrd="0" presId="urn:microsoft.com/office/officeart/2005/8/layout/hProcess11"/>
    <dgm:cxn modelId="{CF05B767-094B-4894-8A16-4BC00DA64C81}" type="presParOf" srcId="{D06A8C38-C746-43BF-BF91-479A2ADEC5FC}" destId="{06EF2EE5-B449-499B-B770-B91B900ACEAF}" srcOrd="0" destOrd="0" presId="urn:microsoft.com/office/officeart/2005/8/layout/hProcess11"/>
    <dgm:cxn modelId="{90217664-95B0-4CF5-BFBE-541824B75314}" type="presParOf" srcId="{D06A8C38-C746-43BF-BF91-479A2ADEC5FC}" destId="{93562128-1EC0-4BFD-9CD3-3F8982CBDEF6}" srcOrd="1" destOrd="0" presId="urn:microsoft.com/office/officeart/2005/8/layout/hProcess11"/>
    <dgm:cxn modelId="{23E34B90-63E8-4F45-A755-B46D5FE7CE9D}" type="presParOf" srcId="{D06A8C38-C746-43BF-BF91-479A2ADEC5FC}" destId="{D1C23832-EB6E-4E68-A074-D5DAD4429873}" srcOrd="2" destOrd="0" presId="urn:microsoft.com/office/officeart/2005/8/layout/hProcess11"/>
    <dgm:cxn modelId="{E75F8815-3780-4095-80CE-BF2F43D29C35}" type="presParOf" srcId="{CF646E1D-141C-4A71-BF10-1C9656742AF1}" destId="{BB049E17-3C6E-4399-8B46-AC836256D34B}" srcOrd="5" destOrd="0" presId="urn:microsoft.com/office/officeart/2005/8/layout/hProcess11"/>
    <dgm:cxn modelId="{E2185A1D-C917-4139-8BB3-53D437779F96}" type="presParOf" srcId="{CF646E1D-141C-4A71-BF10-1C9656742AF1}" destId="{30FA5497-942A-4E00-946E-423E1094D419}" srcOrd="6" destOrd="0" presId="urn:microsoft.com/office/officeart/2005/8/layout/hProcess11"/>
    <dgm:cxn modelId="{19A35AE8-DD5E-4EF3-95B6-6D1ABF005531}" type="presParOf" srcId="{30FA5497-942A-4E00-946E-423E1094D419}" destId="{A3CFF10B-51A6-495E-8BBB-8C87026E18CF}" srcOrd="0" destOrd="0" presId="urn:microsoft.com/office/officeart/2005/8/layout/hProcess11"/>
    <dgm:cxn modelId="{55DFC7CA-DC05-40FD-A53E-6AEA62E12B1A}" type="presParOf" srcId="{30FA5497-942A-4E00-946E-423E1094D419}" destId="{C23F6693-77A0-4678-99A9-4F5B8A7A24B3}" srcOrd="1" destOrd="0" presId="urn:microsoft.com/office/officeart/2005/8/layout/hProcess11"/>
    <dgm:cxn modelId="{9183C25C-980C-4B1C-904F-F6D54240E3BA}" type="presParOf" srcId="{30FA5497-942A-4E00-946E-423E1094D419}" destId="{DD9B040D-37C9-4F34-9A44-BD0EC6C60BD9}" srcOrd="2" destOrd="0" presId="urn:microsoft.com/office/officeart/2005/8/layout/hProcess11"/>
    <dgm:cxn modelId="{4D410E38-A080-4829-B7BE-1E92EF72385D}" type="presParOf" srcId="{CF646E1D-141C-4A71-BF10-1C9656742AF1}" destId="{0996724B-E26D-4759-AA01-523D7E414294}" srcOrd="7" destOrd="0" presId="urn:microsoft.com/office/officeart/2005/8/layout/hProcess11"/>
    <dgm:cxn modelId="{8860520C-04AD-468E-A30B-742E4FD58209}" type="presParOf" srcId="{CF646E1D-141C-4A71-BF10-1C9656742AF1}" destId="{B34EF86D-5B56-4F07-BFDC-1E6799EE7C15}" srcOrd="8" destOrd="0" presId="urn:microsoft.com/office/officeart/2005/8/layout/hProcess11"/>
    <dgm:cxn modelId="{D326B95D-E66F-450D-A810-04789DC15D61}" type="presParOf" srcId="{B34EF86D-5B56-4F07-BFDC-1E6799EE7C15}" destId="{4BB743BC-FA77-4A22-8B7A-EC8B21554608}" srcOrd="0" destOrd="0" presId="urn:microsoft.com/office/officeart/2005/8/layout/hProcess11"/>
    <dgm:cxn modelId="{D5C9962A-EBE5-4ACE-94C8-930FA94F2629}" type="presParOf" srcId="{B34EF86D-5B56-4F07-BFDC-1E6799EE7C15}" destId="{C983123E-BD8D-47C0-AACE-BDC658CDB73B}" srcOrd="1" destOrd="0" presId="urn:microsoft.com/office/officeart/2005/8/layout/hProcess11"/>
    <dgm:cxn modelId="{D37DC351-F2D7-401E-9DEB-31BA0BE17FCD}" type="presParOf" srcId="{B34EF86D-5B56-4F07-BFDC-1E6799EE7C15}" destId="{CBFEABBE-5135-4A0A-A407-03B25A31BB4B}" srcOrd="2" destOrd="0" presId="urn:microsoft.com/office/officeart/2005/8/layout/hProcess11"/>
    <dgm:cxn modelId="{E2EA5ACE-6721-4FAB-A7CA-2CD6AAAFFAD3}" type="presParOf" srcId="{CF646E1D-141C-4A71-BF10-1C9656742AF1}" destId="{5CD4B58D-68A1-44B7-8EEE-1B52DAFE0AE2}" srcOrd="9" destOrd="0" presId="urn:microsoft.com/office/officeart/2005/8/layout/hProcess11"/>
    <dgm:cxn modelId="{0955B180-3B4A-42D2-B2BF-1473069329A5}" type="presParOf" srcId="{CF646E1D-141C-4A71-BF10-1C9656742AF1}" destId="{850EE1C1-3155-461A-B053-79B319D05EF5}" srcOrd="10" destOrd="0" presId="urn:microsoft.com/office/officeart/2005/8/layout/hProcess11"/>
    <dgm:cxn modelId="{09568D86-FB3D-4188-B549-7E8EF26B2BDF}" type="presParOf" srcId="{850EE1C1-3155-461A-B053-79B319D05EF5}" destId="{16FB5FDC-D0E3-4D2A-ACF5-CA123D97CB4B}" srcOrd="0" destOrd="0" presId="urn:microsoft.com/office/officeart/2005/8/layout/hProcess11"/>
    <dgm:cxn modelId="{CB0C4FA1-0537-4292-8BD6-33828C9652E8}" type="presParOf" srcId="{850EE1C1-3155-461A-B053-79B319D05EF5}" destId="{0044BF2A-97C9-4D94-B0E2-24A113D5AC92}" srcOrd="1" destOrd="0" presId="urn:microsoft.com/office/officeart/2005/8/layout/hProcess11"/>
    <dgm:cxn modelId="{AF4D955B-84BB-46D1-8F6A-FBDCFDA52844}" type="presParOf" srcId="{850EE1C1-3155-461A-B053-79B319D05EF5}" destId="{CA383779-5553-454C-B742-A6746BA1363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69168-BE7A-4FBD-B769-983D789440C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CCE59C78-BA93-4142-8403-57708B91EB1F}">
      <dgm:prSet custT="1"/>
      <dgm:spPr/>
      <dgm:t>
        <a:bodyPr/>
        <a:lstStyle/>
        <a:p>
          <a:pPr>
            <a:lnSpc>
              <a:spcPct val="100000"/>
            </a:lnSpc>
          </a:pPr>
          <a:r>
            <a:rPr lang="en-US" sz="2800" dirty="0"/>
            <a:t>Create profile display part</a:t>
          </a:r>
        </a:p>
      </dgm:t>
    </dgm:pt>
    <dgm:pt modelId="{43D9D220-99D0-4A66-8949-AB39C7C54B90}" type="parTrans" cxnId="{1826571A-FAFA-4AAB-8600-AECC871C2FCE}">
      <dgm:prSet/>
      <dgm:spPr/>
      <dgm:t>
        <a:bodyPr/>
        <a:lstStyle/>
        <a:p>
          <a:pPr>
            <a:lnSpc>
              <a:spcPct val="100000"/>
            </a:lnSpc>
          </a:pPr>
          <a:endParaRPr lang="en-US"/>
        </a:p>
      </dgm:t>
    </dgm:pt>
    <dgm:pt modelId="{1A0351EE-9CC6-4C41-B8CB-DE82FB186063}" type="sibTrans" cxnId="{1826571A-FAFA-4AAB-8600-AECC871C2FCE}">
      <dgm:prSet/>
      <dgm:spPr/>
      <dgm:t>
        <a:bodyPr/>
        <a:lstStyle/>
        <a:p>
          <a:pPr>
            <a:lnSpc>
              <a:spcPct val="100000"/>
            </a:lnSpc>
          </a:pPr>
          <a:endParaRPr lang="en-US"/>
        </a:p>
      </dgm:t>
    </dgm:pt>
    <dgm:pt modelId="{B1770041-D789-4075-8F14-A63B69BE6B08}">
      <dgm:prSet custT="1"/>
      <dgm:spPr/>
      <dgm:t>
        <a:bodyPr/>
        <a:lstStyle/>
        <a:p>
          <a:pPr>
            <a:lnSpc>
              <a:spcPct val="100000"/>
            </a:lnSpc>
          </a:pPr>
          <a:r>
            <a:rPr lang="en-US" sz="2800" dirty="0"/>
            <a:t>Insert profile display part</a:t>
          </a:r>
        </a:p>
      </dgm:t>
    </dgm:pt>
    <dgm:pt modelId="{35329FA4-48CE-4467-B6A9-811029678DD1}" type="parTrans" cxnId="{4F8240F3-DFE2-4E9D-A9CD-25D5A28CC117}">
      <dgm:prSet/>
      <dgm:spPr/>
      <dgm:t>
        <a:bodyPr/>
        <a:lstStyle/>
        <a:p>
          <a:pPr>
            <a:lnSpc>
              <a:spcPct val="100000"/>
            </a:lnSpc>
          </a:pPr>
          <a:endParaRPr lang="en-US"/>
        </a:p>
      </dgm:t>
    </dgm:pt>
    <dgm:pt modelId="{5A848528-D949-4429-BF66-14B26A642372}" type="sibTrans" cxnId="{4F8240F3-DFE2-4E9D-A9CD-25D5A28CC117}">
      <dgm:prSet/>
      <dgm:spPr/>
      <dgm:t>
        <a:bodyPr/>
        <a:lstStyle/>
        <a:p>
          <a:pPr>
            <a:lnSpc>
              <a:spcPct val="100000"/>
            </a:lnSpc>
          </a:pPr>
          <a:endParaRPr lang="en-US"/>
        </a:p>
      </dgm:t>
    </dgm:pt>
    <dgm:pt modelId="{62E9C233-74B8-44D5-A41A-4174C14773C9}">
      <dgm:prSet custT="1"/>
      <dgm:spPr/>
      <dgm:t>
        <a:bodyPr/>
        <a:lstStyle/>
        <a:p>
          <a:pPr>
            <a:lnSpc>
              <a:spcPct val="100000"/>
            </a:lnSpc>
          </a:pPr>
          <a:r>
            <a:rPr lang="en-US" sz="2800" b="0" i="0" baseline="0" dirty="0"/>
            <a:t>Open editing pane (directory, profile)</a:t>
          </a:r>
          <a:endParaRPr lang="en-US" sz="2800" dirty="0"/>
        </a:p>
      </dgm:t>
    </dgm:pt>
    <dgm:pt modelId="{378EEAF8-CA2B-46F0-B4EC-E915D5514300}" type="parTrans" cxnId="{A9C9509F-C8D3-4492-A595-1861F41D5EB4}">
      <dgm:prSet/>
      <dgm:spPr/>
      <dgm:t>
        <a:bodyPr/>
        <a:lstStyle/>
        <a:p>
          <a:pPr>
            <a:lnSpc>
              <a:spcPct val="100000"/>
            </a:lnSpc>
          </a:pPr>
          <a:endParaRPr lang="en-US"/>
        </a:p>
      </dgm:t>
    </dgm:pt>
    <dgm:pt modelId="{F5C3BE4A-4362-495F-B21F-AF15C6E279AA}" type="sibTrans" cxnId="{A9C9509F-C8D3-4492-A595-1861F41D5EB4}">
      <dgm:prSet/>
      <dgm:spPr/>
      <dgm:t>
        <a:bodyPr/>
        <a:lstStyle/>
        <a:p>
          <a:pPr>
            <a:lnSpc>
              <a:spcPct val="100000"/>
            </a:lnSpc>
          </a:pPr>
          <a:endParaRPr lang="en-US"/>
        </a:p>
      </dgm:t>
    </dgm:pt>
    <dgm:pt modelId="{547871F5-59B5-4D82-9145-3BE553D31C41}">
      <dgm:prSet custT="1"/>
      <dgm:spPr/>
      <dgm:t>
        <a:bodyPr/>
        <a:lstStyle/>
        <a:p>
          <a:pPr>
            <a:lnSpc>
              <a:spcPct val="100000"/>
            </a:lnSpc>
          </a:pPr>
          <a:r>
            <a:rPr lang="en-US" sz="2800" dirty="0"/>
            <a:t>Add link to profile display</a:t>
          </a:r>
        </a:p>
      </dgm:t>
    </dgm:pt>
    <dgm:pt modelId="{6757786C-D46C-4EFB-94D4-E0DF4B143B0B}" type="parTrans" cxnId="{2A2ADA49-799C-4A96-8962-990ED7857E80}">
      <dgm:prSet/>
      <dgm:spPr/>
      <dgm:t>
        <a:bodyPr/>
        <a:lstStyle/>
        <a:p>
          <a:pPr>
            <a:lnSpc>
              <a:spcPct val="100000"/>
            </a:lnSpc>
          </a:pPr>
          <a:endParaRPr lang="en-US"/>
        </a:p>
      </dgm:t>
    </dgm:pt>
    <dgm:pt modelId="{EE72AB1C-5FDD-47B2-BBFD-9E60FD9CD1EA}" type="sibTrans" cxnId="{2A2ADA49-799C-4A96-8962-990ED7857E80}">
      <dgm:prSet/>
      <dgm:spPr/>
      <dgm:t>
        <a:bodyPr/>
        <a:lstStyle/>
        <a:p>
          <a:pPr>
            <a:lnSpc>
              <a:spcPct val="100000"/>
            </a:lnSpc>
          </a:pPr>
          <a:endParaRPr lang="en-US"/>
        </a:p>
      </dgm:t>
    </dgm:pt>
    <dgm:pt modelId="{2B4EE3CE-0584-4A2C-930B-FD37D403EC09}">
      <dgm:prSet custT="1"/>
      <dgm:spPr/>
      <dgm:t>
        <a:bodyPr/>
        <a:lstStyle/>
        <a:p>
          <a:pPr>
            <a:lnSpc>
              <a:spcPct val="100000"/>
            </a:lnSpc>
          </a:pPr>
          <a:r>
            <a:rPr lang="en-US" sz="2800" dirty="0"/>
            <a:t>Create new page</a:t>
          </a:r>
        </a:p>
      </dgm:t>
    </dgm:pt>
    <dgm:pt modelId="{E6BEA820-D267-4069-8BA1-BEDF1133A8EA}" type="parTrans" cxnId="{F4BE773E-8DEF-4648-9927-DA98123F57CB}">
      <dgm:prSet/>
      <dgm:spPr/>
      <dgm:t>
        <a:bodyPr/>
        <a:lstStyle/>
        <a:p>
          <a:pPr>
            <a:lnSpc>
              <a:spcPct val="100000"/>
            </a:lnSpc>
          </a:pPr>
          <a:endParaRPr lang="en-US"/>
        </a:p>
      </dgm:t>
    </dgm:pt>
    <dgm:pt modelId="{F9FA0508-93F8-400C-9773-A2DE1963F7DE}" type="sibTrans" cxnId="{F4BE773E-8DEF-4648-9927-DA98123F57CB}">
      <dgm:prSet/>
      <dgm:spPr/>
      <dgm:t>
        <a:bodyPr/>
        <a:lstStyle/>
        <a:p>
          <a:pPr>
            <a:lnSpc>
              <a:spcPct val="100000"/>
            </a:lnSpc>
          </a:pPr>
          <a:endParaRPr lang="en-US"/>
        </a:p>
      </dgm:t>
    </dgm:pt>
    <dgm:pt modelId="{41C2FBD7-893D-42EA-8BB4-AF5C923BB452}" type="pres">
      <dgm:prSet presAssocID="{B5069168-BE7A-4FBD-B769-983D789440C7}" presName="Name0" presStyleCnt="0">
        <dgm:presLayoutVars>
          <dgm:dir/>
          <dgm:resizeHandles val="exact"/>
        </dgm:presLayoutVars>
      </dgm:prSet>
      <dgm:spPr/>
    </dgm:pt>
    <dgm:pt modelId="{718A29D5-8549-4D95-822A-F2CF955E3CE6}" type="pres">
      <dgm:prSet presAssocID="{B5069168-BE7A-4FBD-B769-983D789440C7}" presName="arrow" presStyleLbl="bgShp" presStyleIdx="0" presStyleCnt="1"/>
      <dgm:spPr>
        <a:solidFill>
          <a:schemeClr val="bg2"/>
        </a:solidFill>
      </dgm:spPr>
    </dgm:pt>
    <dgm:pt modelId="{CF646E1D-141C-4A71-BF10-1C9656742AF1}" type="pres">
      <dgm:prSet presAssocID="{B5069168-BE7A-4FBD-B769-983D789440C7}" presName="points" presStyleCnt="0"/>
      <dgm:spPr/>
    </dgm:pt>
    <dgm:pt modelId="{2657DBFE-A7FB-439F-B9FE-EA864CB03F87}" type="pres">
      <dgm:prSet presAssocID="{CCE59C78-BA93-4142-8403-57708B91EB1F}" presName="compositeA" presStyleCnt="0"/>
      <dgm:spPr/>
    </dgm:pt>
    <dgm:pt modelId="{E5F3FEA3-BB0F-4AF5-B8F0-68587F0084BB}" type="pres">
      <dgm:prSet presAssocID="{CCE59C78-BA93-4142-8403-57708B91EB1F}" presName="textA" presStyleLbl="revTx" presStyleIdx="0" presStyleCnt="5">
        <dgm:presLayoutVars>
          <dgm:bulletEnabled val="1"/>
        </dgm:presLayoutVars>
      </dgm:prSet>
      <dgm:spPr/>
    </dgm:pt>
    <dgm:pt modelId="{6A5E72BC-668C-4F99-A9B1-92B65DD1B794}" type="pres">
      <dgm:prSet presAssocID="{CCE59C78-BA93-4142-8403-57708B91EB1F}" presName="circleA" presStyleLbl="node1" presStyleIdx="0" presStyleCnt="5"/>
      <dgm:spPr/>
    </dgm:pt>
    <dgm:pt modelId="{37376253-1942-419B-BFDA-34BF1BF527A0}" type="pres">
      <dgm:prSet presAssocID="{CCE59C78-BA93-4142-8403-57708B91EB1F}" presName="spaceA" presStyleCnt="0"/>
      <dgm:spPr/>
    </dgm:pt>
    <dgm:pt modelId="{A2D7674F-B154-4109-BB30-CC842BEF940A}" type="pres">
      <dgm:prSet presAssocID="{1A0351EE-9CC6-4C41-B8CB-DE82FB186063}" presName="space" presStyleCnt="0"/>
      <dgm:spPr/>
    </dgm:pt>
    <dgm:pt modelId="{878CA828-FE57-4B10-B0F0-18B7D6D1CAF4}" type="pres">
      <dgm:prSet presAssocID="{2B4EE3CE-0584-4A2C-930B-FD37D403EC09}" presName="compositeB" presStyleCnt="0"/>
      <dgm:spPr/>
    </dgm:pt>
    <dgm:pt modelId="{5AF38F8A-A8B6-467B-8F9F-1E05E0425130}" type="pres">
      <dgm:prSet presAssocID="{2B4EE3CE-0584-4A2C-930B-FD37D403EC09}" presName="textB" presStyleLbl="revTx" presStyleIdx="1" presStyleCnt="5" custScaleY="99038" custLinFactNeighborX="940" custLinFactNeighborY="-533">
        <dgm:presLayoutVars>
          <dgm:bulletEnabled val="1"/>
        </dgm:presLayoutVars>
      </dgm:prSet>
      <dgm:spPr/>
    </dgm:pt>
    <dgm:pt modelId="{4BF6BDD7-ADC0-4CB6-B346-0AC5E9CC90DC}" type="pres">
      <dgm:prSet presAssocID="{2B4EE3CE-0584-4A2C-930B-FD37D403EC09}" presName="circleB" presStyleLbl="node1" presStyleIdx="1" presStyleCnt="5" custLinFactNeighborX="3225" custLinFactNeighborY="-1122"/>
      <dgm:spPr/>
    </dgm:pt>
    <dgm:pt modelId="{FE11289A-EE5A-453D-AACB-3F99825CA45F}" type="pres">
      <dgm:prSet presAssocID="{2B4EE3CE-0584-4A2C-930B-FD37D403EC09}" presName="spaceB" presStyleCnt="0"/>
      <dgm:spPr/>
    </dgm:pt>
    <dgm:pt modelId="{EFEC490F-1CED-4027-B859-C466E1BBEF3F}" type="pres">
      <dgm:prSet presAssocID="{F9FA0508-93F8-400C-9773-A2DE1963F7DE}" presName="space" presStyleCnt="0"/>
      <dgm:spPr/>
    </dgm:pt>
    <dgm:pt modelId="{D06A8C38-C746-43BF-BF91-479A2ADEC5FC}" type="pres">
      <dgm:prSet presAssocID="{B1770041-D789-4075-8F14-A63B69BE6B08}" presName="compositeA" presStyleCnt="0"/>
      <dgm:spPr/>
    </dgm:pt>
    <dgm:pt modelId="{06EF2EE5-B449-499B-B770-B91B900ACEAF}" type="pres">
      <dgm:prSet presAssocID="{B1770041-D789-4075-8F14-A63B69BE6B08}" presName="textA" presStyleLbl="revTx" presStyleIdx="2" presStyleCnt="5" custLinFactNeighborY="-10883">
        <dgm:presLayoutVars>
          <dgm:bulletEnabled val="1"/>
        </dgm:presLayoutVars>
      </dgm:prSet>
      <dgm:spPr/>
    </dgm:pt>
    <dgm:pt modelId="{93562128-1EC0-4BFD-9CD3-3F8982CBDEF6}" type="pres">
      <dgm:prSet presAssocID="{B1770041-D789-4075-8F14-A63B69BE6B08}" presName="circleA" presStyleLbl="node1" presStyleIdx="2" presStyleCnt="5"/>
      <dgm:spPr/>
    </dgm:pt>
    <dgm:pt modelId="{D1C23832-EB6E-4E68-A074-D5DAD4429873}" type="pres">
      <dgm:prSet presAssocID="{B1770041-D789-4075-8F14-A63B69BE6B08}" presName="spaceA" presStyleCnt="0"/>
      <dgm:spPr/>
    </dgm:pt>
    <dgm:pt modelId="{BB049E17-3C6E-4399-8B46-AC836256D34B}" type="pres">
      <dgm:prSet presAssocID="{5A848528-D949-4429-BF66-14B26A642372}" presName="space" presStyleCnt="0"/>
      <dgm:spPr/>
    </dgm:pt>
    <dgm:pt modelId="{30FA5497-942A-4E00-946E-423E1094D419}" type="pres">
      <dgm:prSet presAssocID="{62E9C233-74B8-44D5-A41A-4174C14773C9}" presName="compositeB" presStyleCnt="0"/>
      <dgm:spPr/>
    </dgm:pt>
    <dgm:pt modelId="{A3CFF10B-51A6-495E-8BBB-8C87026E18CF}" type="pres">
      <dgm:prSet presAssocID="{62E9C233-74B8-44D5-A41A-4174C14773C9}" presName="textB" presStyleLbl="revTx" presStyleIdx="3" presStyleCnt="5" custLinFactNeighborY="5993">
        <dgm:presLayoutVars>
          <dgm:bulletEnabled val="1"/>
        </dgm:presLayoutVars>
      </dgm:prSet>
      <dgm:spPr/>
    </dgm:pt>
    <dgm:pt modelId="{C23F6693-77A0-4678-99A9-4F5B8A7A24B3}" type="pres">
      <dgm:prSet presAssocID="{62E9C233-74B8-44D5-A41A-4174C14773C9}" presName="circleB" presStyleLbl="node1" presStyleIdx="3" presStyleCnt="5"/>
      <dgm:spPr/>
    </dgm:pt>
    <dgm:pt modelId="{DD9B040D-37C9-4F34-9A44-BD0EC6C60BD9}" type="pres">
      <dgm:prSet presAssocID="{62E9C233-74B8-44D5-A41A-4174C14773C9}" presName="spaceB" presStyleCnt="0"/>
      <dgm:spPr/>
    </dgm:pt>
    <dgm:pt modelId="{0996724B-E26D-4759-AA01-523D7E414294}" type="pres">
      <dgm:prSet presAssocID="{F5C3BE4A-4362-495F-B21F-AF15C6E279AA}" presName="space" presStyleCnt="0"/>
      <dgm:spPr/>
    </dgm:pt>
    <dgm:pt modelId="{ECB0AFF7-BE48-4B5A-9BD4-E026F90240CF}" type="pres">
      <dgm:prSet presAssocID="{547871F5-59B5-4D82-9145-3BE553D31C41}" presName="compositeA" presStyleCnt="0"/>
      <dgm:spPr/>
    </dgm:pt>
    <dgm:pt modelId="{659B94AA-024A-4E1F-A7DA-DC90575A2997}" type="pres">
      <dgm:prSet presAssocID="{547871F5-59B5-4D82-9145-3BE553D31C41}" presName="textA" presStyleLbl="revTx" presStyleIdx="4" presStyleCnt="5">
        <dgm:presLayoutVars>
          <dgm:bulletEnabled val="1"/>
        </dgm:presLayoutVars>
      </dgm:prSet>
      <dgm:spPr/>
    </dgm:pt>
    <dgm:pt modelId="{75A4A986-0AA6-4454-8840-27C16A6F14B5}" type="pres">
      <dgm:prSet presAssocID="{547871F5-59B5-4D82-9145-3BE553D31C41}" presName="circleA" presStyleLbl="node1" presStyleIdx="4" presStyleCnt="5"/>
      <dgm:spPr/>
    </dgm:pt>
    <dgm:pt modelId="{923E09AA-5E6F-4330-9B92-396F75E6D46E}" type="pres">
      <dgm:prSet presAssocID="{547871F5-59B5-4D82-9145-3BE553D31C41}" presName="spaceA" presStyleCnt="0"/>
      <dgm:spPr/>
    </dgm:pt>
  </dgm:ptLst>
  <dgm:cxnLst>
    <dgm:cxn modelId="{1826571A-FAFA-4AAB-8600-AECC871C2FCE}" srcId="{B5069168-BE7A-4FBD-B769-983D789440C7}" destId="{CCE59C78-BA93-4142-8403-57708B91EB1F}" srcOrd="0" destOrd="0" parTransId="{43D9D220-99D0-4A66-8949-AB39C7C54B90}" sibTransId="{1A0351EE-9CC6-4C41-B8CB-DE82FB186063}"/>
    <dgm:cxn modelId="{F4BE773E-8DEF-4648-9927-DA98123F57CB}" srcId="{B5069168-BE7A-4FBD-B769-983D789440C7}" destId="{2B4EE3CE-0584-4A2C-930B-FD37D403EC09}" srcOrd="1" destOrd="0" parTransId="{E6BEA820-D267-4069-8BA1-BEDF1133A8EA}" sibTransId="{F9FA0508-93F8-400C-9773-A2DE1963F7DE}"/>
    <dgm:cxn modelId="{2A2ADA49-799C-4A96-8962-990ED7857E80}" srcId="{B5069168-BE7A-4FBD-B769-983D789440C7}" destId="{547871F5-59B5-4D82-9145-3BE553D31C41}" srcOrd="4" destOrd="0" parTransId="{6757786C-D46C-4EFB-94D4-E0DF4B143B0B}" sibTransId="{EE72AB1C-5FDD-47B2-BBFD-9E60FD9CD1EA}"/>
    <dgm:cxn modelId="{646FBA58-AA8C-4462-9090-E823A3C4144C}" type="presOf" srcId="{B5069168-BE7A-4FBD-B769-983D789440C7}" destId="{41C2FBD7-893D-42EA-8BB4-AF5C923BB452}" srcOrd="0" destOrd="0" presId="urn:microsoft.com/office/officeart/2005/8/layout/hProcess11"/>
    <dgm:cxn modelId="{A9C9509F-C8D3-4492-A595-1861F41D5EB4}" srcId="{B5069168-BE7A-4FBD-B769-983D789440C7}" destId="{62E9C233-74B8-44D5-A41A-4174C14773C9}" srcOrd="3" destOrd="0" parTransId="{378EEAF8-CA2B-46F0-B4EC-E915D5514300}" sibTransId="{F5C3BE4A-4362-495F-B21F-AF15C6E279AA}"/>
    <dgm:cxn modelId="{664E72B7-CFEA-4F3B-A3A1-0A31B49127E8}" type="presOf" srcId="{2B4EE3CE-0584-4A2C-930B-FD37D403EC09}" destId="{5AF38F8A-A8B6-467B-8F9F-1E05E0425130}" srcOrd="0" destOrd="0" presId="urn:microsoft.com/office/officeart/2005/8/layout/hProcess11"/>
    <dgm:cxn modelId="{3D0676B9-42AB-4E92-977D-131A1CD8644C}" type="presOf" srcId="{B1770041-D789-4075-8F14-A63B69BE6B08}" destId="{06EF2EE5-B449-499B-B770-B91B900ACEAF}" srcOrd="0" destOrd="0" presId="urn:microsoft.com/office/officeart/2005/8/layout/hProcess11"/>
    <dgm:cxn modelId="{156FBDBC-207F-4D4B-B5A6-542DA1C9FDB5}" type="presOf" srcId="{62E9C233-74B8-44D5-A41A-4174C14773C9}" destId="{A3CFF10B-51A6-495E-8BBB-8C87026E18CF}" srcOrd="0" destOrd="0" presId="urn:microsoft.com/office/officeart/2005/8/layout/hProcess11"/>
    <dgm:cxn modelId="{A4715EC0-DDBE-4BBD-B74D-C1E99F163FDA}" type="presOf" srcId="{CCE59C78-BA93-4142-8403-57708B91EB1F}" destId="{E5F3FEA3-BB0F-4AF5-B8F0-68587F0084BB}" srcOrd="0" destOrd="0" presId="urn:microsoft.com/office/officeart/2005/8/layout/hProcess11"/>
    <dgm:cxn modelId="{973E85D5-2E64-43E1-8EFC-C3990F402C10}" type="presOf" srcId="{547871F5-59B5-4D82-9145-3BE553D31C41}" destId="{659B94AA-024A-4E1F-A7DA-DC90575A2997}" srcOrd="0" destOrd="0" presId="urn:microsoft.com/office/officeart/2005/8/layout/hProcess11"/>
    <dgm:cxn modelId="{4F8240F3-DFE2-4E9D-A9CD-25D5A28CC117}" srcId="{B5069168-BE7A-4FBD-B769-983D789440C7}" destId="{B1770041-D789-4075-8F14-A63B69BE6B08}" srcOrd="2" destOrd="0" parTransId="{35329FA4-48CE-4467-B6A9-811029678DD1}" sibTransId="{5A848528-D949-4429-BF66-14B26A642372}"/>
    <dgm:cxn modelId="{BB91CF3A-7A39-4E97-9589-3B352CBCEB37}" type="presParOf" srcId="{41C2FBD7-893D-42EA-8BB4-AF5C923BB452}" destId="{718A29D5-8549-4D95-822A-F2CF955E3CE6}" srcOrd="0" destOrd="0" presId="urn:microsoft.com/office/officeart/2005/8/layout/hProcess11"/>
    <dgm:cxn modelId="{AB3EE9E1-8ACE-4AAC-895B-5AB75383102D}" type="presParOf" srcId="{41C2FBD7-893D-42EA-8BB4-AF5C923BB452}" destId="{CF646E1D-141C-4A71-BF10-1C9656742AF1}" srcOrd="1" destOrd="0" presId="urn:microsoft.com/office/officeart/2005/8/layout/hProcess11"/>
    <dgm:cxn modelId="{10654A07-0EAF-44F5-9468-7A8261DC79DF}" type="presParOf" srcId="{CF646E1D-141C-4A71-BF10-1C9656742AF1}" destId="{2657DBFE-A7FB-439F-B9FE-EA864CB03F87}" srcOrd="0" destOrd="0" presId="urn:microsoft.com/office/officeart/2005/8/layout/hProcess11"/>
    <dgm:cxn modelId="{86FF3A56-B24D-499D-A645-637E6C3596F2}" type="presParOf" srcId="{2657DBFE-A7FB-439F-B9FE-EA864CB03F87}" destId="{E5F3FEA3-BB0F-4AF5-B8F0-68587F0084BB}" srcOrd="0" destOrd="0" presId="urn:microsoft.com/office/officeart/2005/8/layout/hProcess11"/>
    <dgm:cxn modelId="{189D1935-CFCB-4434-B731-303BFC890286}" type="presParOf" srcId="{2657DBFE-A7FB-439F-B9FE-EA864CB03F87}" destId="{6A5E72BC-668C-4F99-A9B1-92B65DD1B794}" srcOrd="1" destOrd="0" presId="urn:microsoft.com/office/officeart/2005/8/layout/hProcess11"/>
    <dgm:cxn modelId="{4FA11AAA-D0F2-4351-A4C9-16667F3503B5}" type="presParOf" srcId="{2657DBFE-A7FB-439F-B9FE-EA864CB03F87}" destId="{37376253-1942-419B-BFDA-34BF1BF527A0}" srcOrd="2" destOrd="0" presId="urn:microsoft.com/office/officeart/2005/8/layout/hProcess11"/>
    <dgm:cxn modelId="{F4FDD560-A05D-4169-AC13-90FCECE8E321}" type="presParOf" srcId="{CF646E1D-141C-4A71-BF10-1C9656742AF1}" destId="{A2D7674F-B154-4109-BB30-CC842BEF940A}" srcOrd="1" destOrd="0" presId="urn:microsoft.com/office/officeart/2005/8/layout/hProcess11"/>
    <dgm:cxn modelId="{E7ACC668-1A17-408F-BBD4-1FD05F38FDC9}" type="presParOf" srcId="{CF646E1D-141C-4A71-BF10-1C9656742AF1}" destId="{878CA828-FE57-4B10-B0F0-18B7D6D1CAF4}" srcOrd="2" destOrd="0" presId="urn:microsoft.com/office/officeart/2005/8/layout/hProcess11"/>
    <dgm:cxn modelId="{817AF9C4-098C-424F-985E-4D3110DB74E3}" type="presParOf" srcId="{878CA828-FE57-4B10-B0F0-18B7D6D1CAF4}" destId="{5AF38F8A-A8B6-467B-8F9F-1E05E0425130}" srcOrd="0" destOrd="0" presId="urn:microsoft.com/office/officeart/2005/8/layout/hProcess11"/>
    <dgm:cxn modelId="{A8F18ED8-F990-479A-A89A-E1643C6F180A}" type="presParOf" srcId="{878CA828-FE57-4B10-B0F0-18B7D6D1CAF4}" destId="{4BF6BDD7-ADC0-4CB6-B346-0AC5E9CC90DC}" srcOrd="1" destOrd="0" presId="urn:microsoft.com/office/officeart/2005/8/layout/hProcess11"/>
    <dgm:cxn modelId="{182BEBFB-F0F7-4A4F-9EE0-05FA8A2F8B54}" type="presParOf" srcId="{878CA828-FE57-4B10-B0F0-18B7D6D1CAF4}" destId="{FE11289A-EE5A-453D-AACB-3F99825CA45F}" srcOrd="2" destOrd="0" presId="urn:microsoft.com/office/officeart/2005/8/layout/hProcess11"/>
    <dgm:cxn modelId="{2A3D3879-429E-4FE7-96F0-39734F9CC0AA}" type="presParOf" srcId="{CF646E1D-141C-4A71-BF10-1C9656742AF1}" destId="{EFEC490F-1CED-4027-B859-C466E1BBEF3F}" srcOrd="3" destOrd="0" presId="urn:microsoft.com/office/officeart/2005/8/layout/hProcess11"/>
    <dgm:cxn modelId="{8A4221E8-1738-45D5-98BB-CB5ECD68B220}" type="presParOf" srcId="{CF646E1D-141C-4A71-BF10-1C9656742AF1}" destId="{D06A8C38-C746-43BF-BF91-479A2ADEC5FC}" srcOrd="4" destOrd="0" presId="urn:microsoft.com/office/officeart/2005/8/layout/hProcess11"/>
    <dgm:cxn modelId="{CF05B767-094B-4894-8A16-4BC00DA64C81}" type="presParOf" srcId="{D06A8C38-C746-43BF-BF91-479A2ADEC5FC}" destId="{06EF2EE5-B449-499B-B770-B91B900ACEAF}" srcOrd="0" destOrd="0" presId="urn:microsoft.com/office/officeart/2005/8/layout/hProcess11"/>
    <dgm:cxn modelId="{90217664-95B0-4CF5-BFBE-541824B75314}" type="presParOf" srcId="{D06A8C38-C746-43BF-BF91-479A2ADEC5FC}" destId="{93562128-1EC0-4BFD-9CD3-3F8982CBDEF6}" srcOrd="1" destOrd="0" presId="urn:microsoft.com/office/officeart/2005/8/layout/hProcess11"/>
    <dgm:cxn modelId="{23E34B90-63E8-4F45-A755-B46D5FE7CE9D}" type="presParOf" srcId="{D06A8C38-C746-43BF-BF91-479A2ADEC5FC}" destId="{D1C23832-EB6E-4E68-A074-D5DAD4429873}" srcOrd="2" destOrd="0" presId="urn:microsoft.com/office/officeart/2005/8/layout/hProcess11"/>
    <dgm:cxn modelId="{E75F8815-3780-4095-80CE-BF2F43D29C35}" type="presParOf" srcId="{CF646E1D-141C-4A71-BF10-1C9656742AF1}" destId="{BB049E17-3C6E-4399-8B46-AC836256D34B}" srcOrd="5" destOrd="0" presId="urn:microsoft.com/office/officeart/2005/8/layout/hProcess11"/>
    <dgm:cxn modelId="{E2185A1D-C917-4139-8BB3-53D437779F96}" type="presParOf" srcId="{CF646E1D-141C-4A71-BF10-1C9656742AF1}" destId="{30FA5497-942A-4E00-946E-423E1094D419}" srcOrd="6" destOrd="0" presId="urn:microsoft.com/office/officeart/2005/8/layout/hProcess11"/>
    <dgm:cxn modelId="{19A35AE8-DD5E-4EF3-95B6-6D1ABF005531}" type="presParOf" srcId="{30FA5497-942A-4E00-946E-423E1094D419}" destId="{A3CFF10B-51A6-495E-8BBB-8C87026E18CF}" srcOrd="0" destOrd="0" presId="urn:microsoft.com/office/officeart/2005/8/layout/hProcess11"/>
    <dgm:cxn modelId="{55DFC7CA-DC05-40FD-A53E-6AEA62E12B1A}" type="presParOf" srcId="{30FA5497-942A-4E00-946E-423E1094D419}" destId="{C23F6693-77A0-4678-99A9-4F5B8A7A24B3}" srcOrd="1" destOrd="0" presId="urn:microsoft.com/office/officeart/2005/8/layout/hProcess11"/>
    <dgm:cxn modelId="{9183C25C-980C-4B1C-904F-F6D54240E3BA}" type="presParOf" srcId="{30FA5497-942A-4E00-946E-423E1094D419}" destId="{DD9B040D-37C9-4F34-9A44-BD0EC6C60BD9}" srcOrd="2" destOrd="0" presId="urn:microsoft.com/office/officeart/2005/8/layout/hProcess11"/>
    <dgm:cxn modelId="{4D410E38-A080-4829-B7BE-1E92EF72385D}" type="presParOf" srcId="{CF646E1D-141C-4A71-BF10-1C9656742AF1}" destId="{0996724B-E26D-4759-AA01-523D7E414294}" srcOrd="7" destOrd="0" presId="urn:microsoft.com/office/officeart/2005/8/layout/hProcess11"/>
    <dgm:cxn modelId="{3F1CA1D1-D171-44D0-A147-74B0E6AED25B}" type="presParOf" srcId="{CF646E1D-141C-4A71-BF10-1C9656742AF1}" destId="{ECB0AFF7-BE48-4B5A-9BD4-E026F90240CF}" srcOrd="8" destOrd="0" presId="urn:microsoft.com/office/officeart/2005/8/layout/hProcess11"/>
    <dgm:cxn modelId="{A33AFCD6-2F2E-4E99-97D7-CA70F2E8C1CC}" type="presParOf" srcId="{ECB0AFF7-BE48-4B5A-9BD4-E026F90240CF}" destId="{659B94AA-024A-4E1F-A7DA-DC90575A2997}" srcOrd="0" destOrd="0" presId="urn:microsoft.com/office/officeart/2005/8/layout/hProcess11"/>
    <dgm:cxn modelId="{0BAAD536-A88F-4F4F-947D-8CC148A8DCF3}" type="presParOf" srcId="{ECB0AFF7-BE48-4B5A-9BD4-E026F90240CF}" destId="{75A4A986-0AA6-4454-8840-27C16A6F14B5}" srcOrd="1" destOrd="0" presId="urn:microsoft.com/office/officeart/2005/8/layout/hProcess11"/>
    <dgm:cxn modelId="{7503F56D-C343-4672-9D3D-E170E6ECF3B5}" type="presParOf" srcId="{ECB0AFF7-BE48-4B5A-9BD4-E026F90240CF}" destId="{923E09AA-5E6F-4330-9B92-396F75E6D46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A29D5-8549-4D95-822A-F2CF955E3CE6}">
      <dsp:nvSpPr>
        <dsp:cNvPr id="0" name=""/>
        <dsp:cNvSpPr/>
      </dsp:nvSpPr>
      <dsp:spPr>
        <a:xfrm>
          <a:off x="0" y="2008767"/>
          <a:ext cx="13278350" cy="2678357"/>
        </a:xfrm>
        <a:prstGeom prst="notchedRightArrow">
          <a:avLst/>
        </a:prstGeom>
        <a:solidFill>
          <a:schemeClr val="accent4"/>
        </a:solidFill>
        <a:ln>
          <a:noFill/>
        </a:ln>
        <a:effectLst/>
      </dsp:spPr>
      <dsp:style>
        <a:lnRef idx="0">
          <a:scrgbClr r="0" g="0" b="0"/>
        </a:lnRef>
        <a:fillRef idx="1">
          <a:scrgbClr r="0" g="0" b="0"/>
        </a:fillRef>
        <a:effectRef idx="0">
          <a:scrgbClr r="0" g="0" b="0"/>
        </a:effectRef>
        <a:fontRef idx="minor"/>
      </dsp:style>
    </dsp:sp>
    <dsp:sp modelId="{E5F3FEA3-BB0F-4AF5-B8F0-68587F0084BB}">
      <dsp:nvSpPr>
        <dsp:cNvPr id="0" name=""/>
        <dsp:cNvSpPr/>
      </dsp:nvSpPr>
      <dsp:spPr>
        <a:xfrm>
          <a:off x="62906" y="0"/>
          <a:ext cx="1911032"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Copy existing parts</a:t>
          </a:r>
        </a:p>
      </dsp:txBody>
      <dsp:txXfrm>
        <a:off x="62906" y="0"/>
        <a:ext cx="1911032" cy="2678357"/>
      </dsp:txXfrm>
    </dsp:sp>
    <dsp:sp modelId="{6A5E72BC-668C-4F99-A9B1-92B65DD1B794}">
      <dsp:nvSpPr>
        <dsp:cNvPr id="0" name=""/>
        <dsp:cNvSpPr/>
      </dsp:nvSpPr>
      <dsp:spPr>
        <a:xfrm>
          <a:off x="802884" y="3013151"/>
          <a:ext cx="669589" cy="66958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38F8A-A8B6-467B-8F9F-1E05E0425130}">
      <dsp:nvSpPr>
        <dsp:cNvPr id="0" name=""/>
        <dsp:cNvSpPr/>
      </dsp:nvSpPr>
      <dsp:spPr>
        <a:xfrm>
          <a:off x="2027829" y="4022584"/>
          <a:ext cx="1911032" cy="265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100000"/>
            </a:lnSpc>
            <a:spcBef>
              <a:spcPct val="0"/>
            </a:spcBef>
            <a:spcAft>
              <a:spcPct val="35000"/>
            </a:spcAft>
            <a:buNone/>
          </a:pPr>
          <a:r>
            <a:rPr lang="en-US" sz="2800" kern="1200" dirty="0"/>
            <a:t>Add new names, properties</a:t>
          </a:r>
        </a:p>
      </dsp:txBody>
      <dsp:txXfrm>
        <a:off x="2027829" y="4022584"/>
        <a:ext cx="1911032" cy="2652591"/>
      </dsp:txXfrm>
    </dsp:sp>
    <dsp:sp modelId="{4BF6BDD7-ADC0-4CB6-B346-0AC5E9CC90DC}">
      <dsp:nvSpPr>
        <dsp:cNvPr id="0" name=""/>
        <dsp:cNvSpPr/>
      </dsp:nvSpPr>
      <dsp:spPr>
        <a:xfrm>
          <a:off x="2652181" y="3012080"/>
          <a:ext cx="669589" cy="66958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EF2EE5-B449-499B-B770-B91B900ACEAF}">
      <dsp:nvSpPr>
        <dsp:cNvPr id="0" name=""/>
        <dsp:cNvSpPr/>
      </dsp:nvSpPr>
      <dsp:spPr>
        <a:xfrm>
          <a:off x="4016449" y="0"/>
          <a:ext cx="1911032"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Copy existing page</a:t>
          </a:r>
        </a:p>
      </dsp:txBody>
      <dsp:txXfrm>
        <a:off x="4016449" y="0"/>
        <a:ext cx="1911032" cy="2678357"/>
      </dsp:txXfrm>
    </dsp:sp>
    <dsp:sp modelId="{93562128-1EC0-4BFD-9CD3-3F8982CBDEF6}">
      <dsp:nvSpPr>
        <dsp:cNvPr id="0" name=""/>
        <dsp:cNvSpPr/>
      </dsp:nvSpPr>
      <dsp:spPr>
        <a:xfrm>
          <a:off x="4637171" y="3013151"/>
          <a:ext cx="669589" cy="66958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FF10B-51A6-495E-8BBB-8C87026E18CF}">
      <dsp:nvSpPr>
        <dsp:cNvPr id="0" name=""/>
        <dsp:cNvSpPr/>
      </dsp:nvSpPr>
      <dsp:spPr>
        <a:xfrm>
          <a:off x="6023033" y="4017535"/>
          <a:ext cx="1911032"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100000"/>
            </a:lnSpc>
            <a:spcBef>
              <a:spcPct val="0"/>
            </a:spcBef>
            <a:spcAft>
              <a:spcPct val="35000"/>
            </a:spcAft>
            <a:buNone/>
          </a:pPr>
          <a:r>
            <a:rPr lang="en-US" sz="2800" b="0" i="0" kern="1200" baseline="0" dirty="0"/>
            <a:t>Add new name, properties</a:t>
          </a:r>
          <a:endParaRPr lang="en-US" sz="2800" kern="1200" dirty="0"/>
        </a:p>
      </dsp:txBody>
      <dsp:txXfrm>
        <a:off x="6023033" y="4017535"/>
        <a:ext cx="1911032" cy="2678357"/>
      </dsp:txXfrm>
    </dsp:sp>
    <dsp:sp modelId="{C23F6693-77A0-4678-99A9-4F5B8A7A24B3}">
      <dsp:nvSpPr>
        <dsp:cNvPr id="0" name=""/>
        <dsp:cNvSpPr/>
      </dsp:nvSpPr>
      <dsp:spPr>
        <a:xfrm>
          <a:off x="6643755" y="3013151"/>
          <a:ext cx="669589" cy="66958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743BC-FA77-4A22-8B7A-EC8B21554608}">
      <dsp:nvSpPr>
        <dsp:cNvPr id="0" name=""/>
        <dsp:cNvSpPr/>
      </dsp:nvSpPr>
      <dsp:spPr>
        <a:xfrm>
          <a:off x="8029617" y="0"/>
          <a:ext cx="1911032"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Remove existing parts from the page</a:t>
          </a:r>
        </a:p>
      </dsp:txBody>
      <dsp:txXfrm>
        <a:off x="8029617" y="0"/>
        <a:ext cx="1911032" cy="2678357"/>
      </dsp:txXfrm>
    </dsp:sp>
    <dsp:sp modelId="{C983123E-BD8D-47C0-AACE-BDC658CDB73B}">
      <dsp:nvSpPr>
        <dsp:cNvPr id="0" name=""/>
        <dsp:cNvSpPr/>
      </dsp:nvSpPr>
      <dsp:spPr>
        <a:xfrm>
          <a:off x="8650339"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B5FDC-D0E3-4D2A-ACF5-CA123D97CB4B}">
      <dsp:nvSpPr>
        <dsp:cNvPr id="0" name=""/>
        <dsp:cNvSpPr/>
      </dsp:nvSpPr>
      <dsp:spPr>
        <a:xfrm>
          <a:off x="10036201" y="4017535"/>
          <a:ext cx="1911032"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100000"/>
            </a:lnSpc>
            <a:spcBef>
              <a:spcPct val="0"/>
            </a:spcBef>
            <a:spcAft>
              <a:spcPct val="35000"/>
            </a:spcAft>
            <a:buNone/>
          </a:pPr>
          <a:r>
            <a:rPr lang="en-US" sz="2800" kern="1200" dirty="0"/>
            <a:t>Add new parts to page</a:t>
          </a:r>
        </a:p>
      </dsp:txBody>
      <dsp:txXfrm>
        <a:off x="10036201" y="4017535"/>
        <a:ext cx="1911032" cy="2678357"/>
      </dsp:txXfrm>
    </dsp:sp>
    <dsp:sp modelId="{0044BF2A-97C9-4D94-B0E2-24A113D5AC92}">
      <dsp:nvSpPr>
        <dsp:cNvPr id="0" name=""/>
        <dsp:cNvSpPr/>
      </dsp:nvSpPr>
      <dsp:spPr>
        <a:xfrm>
          <a:off x="10656922"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A29D5-8549-4D95-822A-F2CF955E3CE6}">
      <dsp:nvSpPr>
        <dsp:cNvPr id="0" name=""/>
        <dsp:cNvSpPr/>
      </dsp:nvSpPr>
      <dsp:spPr>
        <a:xfrm>
          <a:off x="0" y="2008767"/>
          <a:ext cx="13278350" cy="2678357"/>
        </a:xfrm>
        <a:prstGeom prst="notchedRightArrow">
          <a:avLst/>
        </a:prstGeom>
        <a:solidFill>
          <a:schemeClr val="bg2"/>
        </a:solidFill>
        <a:ln>
          <a:noFill/>
        </a:ln>
        <a:effectLst/>
      </dsp:spPr>
      <dsp:style>
        <a:lnRef idx="0">
          <a:scrgbClr r="0" g="0" b="0"/>
        </a:lnRef>
        <a:fillRef idx="1">
          <a:scrgbClr r="0" g="0" b="0"/>
        </a:fillRef>
        <a:effectRef idx="0">
          <a:scrgbClr r="0" g="0" b="0"/>
        </a:effectRef>
        <a:fontRef idx="minor"/>
      </dsp:style>
    </dsp:sp>
    <dsp:sp modelId="{E5F3FEA3-BB0F-4AF5-B8F0-68587F0084BB}">
      <dsp:nvSpPr>
        <dsp:cNvPr id="0" name=""/>
        <dsp:cNvSpPr/>
      </dsp:nvSpPr>
      <dsp:spPr>
        <a:xfrm>
          <a:off x="5251" y="0"/>
          <a:ext cx="2296156"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Create profile display part</a:t>
          </a:r>
        </a:p>
      </dsp:txBody>
      <dsp:txXfrm>
        <a:off x="5251" y="0"/>
        <a:ext cx="2296156" cy="2678357"/>
      </dsp:txXfrm>
    </dsp:sp>
    <dsp:sp modelId="{6A5E72BC-668C-4F99-A9B1-92B65DD1B794}">
      <dsp:nvSpPr>
        <dsp:cNvPr id="0" name=""/>
        <dsp:cNvSpPr/>
      </dsp:nvSpPr>
      <dsp:spPr>
        <a:xfrm>
          <a:off x="818535"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38F8A-A8B6-467B-8F9F-1E05E0425130}">
      <dsp:nvSpPr>
        <dsp:cNvPr id="0" name=""/>
        <dsp:cNvSpPr/>
      </dsp:nvSpPr>
      <dsp:spPr>
        <a:xfrm>
          <a:off x="2437799" y="4022584"/>
          <a:ext cx="2296156" cy="265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100000"/>
            </a:lnSpc>
            <a:spcBef>
              <a:spcPct val="0"/>
            </a:spcBef>
            <a:spcAft>
              <a:spcPct val="35000"/>
            </a:spcAft>
            <a:buNone/>
          </a:pPr>
          <a:r>
            <a:rPr lang="en-US" sz="2800" kern="1200" dirty="0"/>
            <a:t>Create new page</a:t>
          </a:r>
        </a:p>
      </dsp:txBody>
      <dsp:txXfrm>
        <a:off x="2437799" y="4022584"/>
        <a:ext cx="2296156" cy="2652591"/>
      </dsp:txXfrm>
    </dsp:sp>
    <dsp:sp modelId="{4BF6BDD7-ADC0-4CB6-B346-0AC5E9CC90DC}">
      <dsp:nvSpPr>
        <dsp:cNvPr id="0" name=""/>
        <dsp:cNvSpPr/>
      </dsp:nvSpPr>
      <dsp:spPr>
        <a:xfrm>
          <a:off x="3251093" y="3012080"/>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EF2EE5-B449-499B-B770-B91B900ACEAF}">
      <dsp:nvSpPr>
        <dsp:cNvPr id="0" name=""/>
        <dsp:cNvSpPr/>
      </dsp:nvSpPr>
      <dsp:spPr>
        <a:xfrm>
          <a:off x="4827179" y="0"/>
          <a:ext cx="2296156"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Insert profile display part</a:t>
          </a:r>
        </a:p>
      </dsp:txBody>
      <dsp:txXfrm>
        <a:off x="4827179" y="0"/>
        <a:ext cx="2296156" cy="2678357"/>
      </dsp:txXfrm>
    </dsp:sp>
    <dsp:sp modelId="{93562128-1EC0-4BFD-9CD3-3F8982CBDEF6}">
      <dsp:nvSpPr>
        <dsp:cNvPr id="0" name=""/>
        <dsp:cNvSpPr/>
      </dsp:nvSpPr>
      <dsp:spPr>
        <a:xfrm>
          <a:off x="5640463"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FF10B-51A6-495E-8BBB-8C87026E18CF}">
      <dsp:nvSpPr>
        <dsp:cNvPr id="0" name=""/>
        <dsp:cNvSpPr/>
      </dsp:nvSpPr>
      <dsp:spPr>
        <a:xfrm>
          <a:off x="7238143" y="4017535"/>
          <a:ext cx="2296156"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100000"/>
            </a:lnSpc>
            <a:spcBef>
              <a:spcPct val="0"/>
            </a:spcBef>
            <a:spcAft>
              <a:spcPct val="35000"/>
            </a:spcAft>
            <a:buNone/>
          </a:pPr>
          <a:r>
            <a:rPr lang="en-US" sz="2800" b="0" i="0" kern="1200" baseline="0" dirty="0"/>
            <a:t>Open editing pane (directory, profile)</a:t>
          </a:r>
          <a:endParaRPr lang="en-US" sz="2800" kern="1200" dirty="0"/>
        </a:p>
      </dsp:txBody>
      <dsp:txXfrm>
        <a:off x="7238143" y="4017535"/>
        <a:ext cx="2296156" cy="2678357"/>
      </dsp:txXfrm>
    </dsp:sp>
    <dsp:sp modelId="{C23F6693-77A0-4678-99A9-4F5B8A7A24B3}">
      <dsp:nvSpPr>
        <dsp:cNvPr id="0" name=""/>
        <dsp:cNvSpPr/>
      </dsp:nvSpPr>
      <dsp:spPr>
        <a:xfrm>
          <a:off x="8051427"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B94AA-024A-4E1F-A7DA-DC90575A2997}">
      <dsp:nvSpPr>
        <dsp:cNvPr id="0" name=""/>
        <dsp:cNvSpPr/>
      </dsp:nvSpPr>
      <dsp:spPr>
        <a:xfrm>
          <a:off x="9649107" y="0"/>
          <a:ext cx="2296156" cy="267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100000"/>
            </a:lnSpc>
            <a:spcBef>
              <a:spcPct val="0"/>
            </a:spcBef>
            <a:spcAft>
              <a:spcPct val="35000"/>
            </a:spcAft>
            <a:buNone/>
          </a:pPr>
          <a:r>
            <a:rPr lang="en-US" sz="2800" kern="1200" dirty="0"/>
            <a:t>Add link to profile display</a:t>
          </a:r>
        </a:p>
      </dsp:txBody>
      <dsp:txXfrm>
        <a:off x="9649107" y="0"/>
        <a:ext cx="2296156" cy="2678357"/>
      </dsp:txXfrm>
    </dsp:sp>
    <dsp:sp modelId="{75A4A986-0AA6-4454-8840-27C16A6F14B5}">
      <dsp:nvSpPr>
        <dsp:cNvPr id="0" name=""/>
        <dsp:cNvSpPr/>
      </dsp:nvSpPr>
      <dsp:spPr>
        <a:xfrm>
          <a:off x="10462391" y="3013151"/>
          <a:ext cx="669589" cy="66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7" tIns="48328" rIns="96657" bIns="48328"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7" tIns="48328" rIns="96657" bIns="48328" rtlCol="0"/>
          <a:lstStyle>
            <a:lvl1pPr algn="r">
              <a:defRPr sz="1300"/>
            </a:lvl1pPr>
          </a:lstStyle>
          <a:p>
            <a:fld id="{BF5ED594-70A4-4B4F-B043-3F484441D729}" type="datetimeFigureOut">
              <a:rPr lang="en-US" smtClean="0"/>
              <a:t>08/24/2018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7" tIns="48328" rIns="96657" bIns="48328"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57" tIns="48328" rIns="96657" bIns="48328" rtlCol="0" anchor="b"/>
          <a:lstStyle>
            <a:lvl1pPr algn="r">
              <a:defRPr sz="1300"/>
            </a:lvl1pPr>
          </a:lstStyle>
          <a:p>
            <a:fld id="{7612993B-A991-3041-9F2C-9F28D4B9240F}" type="slidenum">
              <a:rPr lang="en-US" smtClean="0"/>
              <a:t>‹#›</a:t>
            </a:fld>
            <a:endParaRPr lang="en-US"/>
          </a:p>
        </p:txBody>
      </p:sp>
    </p:spTree>
    <p:extLst>
      <p:ext uri="{BB962C8B-B14F-4D97-AF65-F5344CB8AC3E}">
        <p14:creationId xmlns:p14="http://schemas.microsoft.com/office/powerpoint/2010/main" val="8952697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solidFill>
            <a:schemeClr val="lt1"/>
          </a:solidFill>
          <a:ln>
            <a:solidFill>
              <a:schemeClr val="bg1">
                <a:lumMod val="95000"/>
              </a:schemeClr>
            </a:solidFill>
          </a:ln>
          <a:effectLst/>
        </p:spPr>
        <p:style>
          <a:lnRef idx="2">
            <a:schemeClr val="accent6"/>
          </a:lnRef>
          <a:fillRef idx="1">
            <a:schemeClr val="lt1"/>
          </a:fillRef>
          <a:effectRef idx="0">
            <a:schemeClr val="accent6"/>
          </a:effectRef>
          <a:fontRef idx="none"/>
        </p:style>
        <p:txBody>
          <a:bodyPr vert="horz" lIns="96657" tIns="48328" rIns="96657" bIns="48328" rtlCol="0" anchor="ctr"/>
          <a:lstStyle/>
          <a:p>
            <a:endParaRPr lang="en-US"/>
          </a:p>
        </p:txBody>
      </p:sp>
      <p:sp>
        <p:nvSpPr>
          <p:cNvPr id="5" name="Notes Placeholder 4"/>
          <p:cNvSpPr>
            <a:spLocks noGrp="1"/>
          </p:cNvSpPr>
          <p:nvPr>
            <p:ph type="body" sz="quarter" idx="3"/>
          </p:nvPr>
        </p:nvSpPr>
        <p:spPr>
          <a:xfrm>
            <a:off x="406399" y="4560571"/>
            <a:ext cx="6502399" cy="4516928"/>
          </a:xfrm>
          <a:prstGeom prst="rect">
            <a:avLst/>
          </a:prstGeom>
        </p:spPr>
        <p:txBody>
          <a:bodyPr vert="horz" lIns="96657" tIns="48328" rIns="96657" bIns="48328" rtlCol="0"/>
          <a:lstStyle/>
          <a:p>
            <a:pPr lvl="0"/>
            <a:r>
              <a:rPr lang="en-US" dirty="0"/>
              <a:t>There are many kinds of chocolate in the world. You may not realize, but the most popular types of chocolate world-wide are:</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p:txBody>
      </p:sp>
      <p:sp>
        <p:nvSpPr>
          <p:cNvPr id="9" name="TextBox 8"/>
          <p:cNvSpPr txBox="1"/>
          <p:nvPr/>
        </p:nvSpPr>
        <p:spPr>
          <a:xfrm>
            <a:off x="365758" y="309228"/>
            <a:ext cx="6543041" cy="328432"/>
          </a:xfrm>
          <a:prstGeom prst="rect">
            <a:avLst/>
          </a:prstGeom>
          <a:noFill/>
        </p:spPr>
        <p:txBody>
          <a:bodyPr wrap="square" lIns="96657" tIns="48328" rIns="96657" bIns="48328" rtlCol="0">
            <a:spAutoFit/>
          </a:bodyPr>
          <a:lstStyle/>
          <a:p>
            <a:pPr algn="l"/>
            <a:r>
              <a:rPr lang="en-US" sz="1500" cap="small" dirty="0">
                <a:solidFill>
                  <a:srgbClr val="0B6F17"/>
                </a:solidFill>
                <a:latin typeface="HelveticaNeueLT Std Thin Cn" panose="020B0406020202030204" pitchFamily="34" charset="0"/>
              </a:rPr>
              <a:t>Blackbaud NetCommunity: Fundamentals—Online Forms and Parts</a:t>
            </a:r>
          </a:p>
        </p:txBody>
      </p:sp>
      <p:sp>
        <p:nvSpPr>
          <p:cNvPr id="10" name="TextBox 9"/>
          <p:cNvSpPr txBox="1"/>
          <p:nvPr/>
        </p:nvSpPr>
        <p:spPr>
          <a:xfrm>
            <a:off x="392141" y="9291051"/>
            <a:ext cx="2250820" cy="123111"/>
          </a:xfrm>
          <a:prstGeom prst="rect">
            <a:avLst/>
          </a:prstGeom>
          <a:noFill/>
        </p:spPr>
        <p:txBody>
          <a:bodyPr wrap="square" lIns="0" tIns="0" rIns="0" bIns="0" rtlCol="0" anchor="b">
            <a:spAutoFit/>
          </a:bodyPr>
          <a:lstStyle/>
          <a:p>
            <a:r>
              <a:rPr lang="en-US" sz="800">
                <a:latin typeface="HelveticaNeueLT Std Thin" panose="020B0403020202020204" pitchFamily="34" charset="0"/>
              </a:rPr>
              <a:t>© 2017 Blackbaud, Inc.</a:t>
            </a:r>
          </a:p>
        </p:txBody>
      </p:sp>
      <p:sp>
        <p:nvSpPr>
          <p:cNvPr id="7" name="Slide Number Placeholder 3"/>
          <p:cNvSpPr>
            <a:spLocks noGrp="1"/>
          </p:cNvSpPr>
          <p:nvPr>
            <p:ph type="sldNum" sz="quarter" idx="5"/>
          </p:nvPr>
        </p:nvSpPr>
        <p:spPr>
          <a:xfrm>
            <a:off x="2900305" y="9229496"/>
            <a:ext cx="1514592" cy="184666"/>
          </a:xfrm>
          <a:prstGeom prst="rect">
            <a:avLst/>
          </a:prstGeom>
        </p:spPr>
        <p:txBody>
          <a:bodyPr lIns="0" tIns="0" rIns="0" bIns="0" anchor="b">
            <a:spAutoFit/>
          </a:bodyPr>
          <a:lstStyle>
            <a:lvl1pPr algn="ctr">
              <a:defRPr sz="1200">
                <a:solidFill>
                  <a:srgbClr val="0B6F17"/>
                </a:solidFill>
              </a:defRPr>
            </a:lvl1pPr>
          </a:lstStyle>
          <a:p>
            <a:fld id="{615384E2-FB81-FF4B-987D-CB1A325A4743}" type="slidenum">
              <a:rPr lang="en-US" smtClean="0">
                <a:latin typeface="HelveticaNeueLT Std Thin" panose="020B0403020202020204" pitchFamily="34" charset="0"/>
              </a:rPr>
              <a:pPr/>
              <a:t>‹#›</a:t>
            </a:fld>
            <a:endParaRPr lang="en-US">
              <a:latin typeface="HelveticaNeueLT Std Thin" panose="020B0403020202020204" pitchFamily="34" charset="0"/>
            </a:endParaRPr>
          </a:p>
        </p:txBody>
      </p:sp>
    </p:spTree>
    <p:extLst>
      <p:ext uri="{BB962C8B-B14F-4D97-AF65-F5344CB8AC3E}">
        <p14:creationId xmlns:p14="http://schemas.microsoft.com/office/powerpoint/2010/main" val="4066390569"/>
      </p:ext>
    </p:extLst>
  </p:cSld>
  <p:clrMap bg1="lt1" tx1="dk1" bg2="lt2" tx2="dk2" accent1="accent1" accent2="accent2" accent3="accent3" accent4="accent4" accent5="accent5" accent6="accent6" hlink="hlink" folHlink="folHlink"/>
  <p:hf hdr="0" ftr="0" dt="0"/>
  <p:notesStyle>
    <a:lvl1pPr marL="0" marR="0" indent="0" algn="l" defTabSz="457200" rtl="0" eaLnBrk="1" fontAlgn="auto" latinLnBrk="0" hangingPunct="1">
      <a:lnSpc>
        <a:spcPct val="100000"/>
      </a:lnSpc>
      <a:spcBef>
        <a:spcPts val="900"/>
      </a:spcBef>
      <a:spcAft>
        <a:spcPts val="0"/>
      </a:spcAft>
      <a:buClrTx/>
      <a:buSzTx/>
      <a:buFontTx/>
      <a:buNone/>
      <a:tabLst/>
      <a:defRPr sz="1000" b="0" kern="1400" baseline="0">
        <a:solidFill>
          <a:schemeClr val="tx1"/>
        </a:solidFill>
        <a:latin typeface="Arial"/>
        <a:ea typeface="+mn-ea"/>
        <a:cs typeface="Arial"/>
      </a:defRPr>
    </a:lvl1pPr>
    <a:lvl2pPr marL="401638" indent="-171450" algn="l" defTabSz="457200" rtl="0" eaLnBrk="1" latinLnBrk="0" hangingPunct="1">
      <a:lnSpc>
        <a:spcPct val="100000"/>
      </a:lnSpc>
      <a:spcBef>
        <a:spcPts val="300"/>
      </a:spcBef>
      <a:buFont typeface="Arial" panose="020B0604020202020204" pitchFamily="34" charset="0"/>
      <a:buChar char="•"/>
      <a:defRPr sz="1000" kern="1400" baseline="0">
        <a:solidFill>
          <a:schemeClr val="tx1"/>
        </a:solidFill>
        <a:latin typeface="Arial"/>
        <a:ea typeface="+mn-ea"/>
        <a:cs typeface="Arial"/>
      </a:defRPr>
    </a:lvl2pPr>
    <a:lvl3pPr marL="631825" indent="-171450" algn="l" defTabSz="457200" rtl="0" eaLnBrk="1" latinLnBrk="0" hangingPunct="1">
      <a:lnSpc>
        <a:spcPct val="100000"/>
      </a:lnSpc>
      <a:spcBef>
        <a:spcPts val="300"/>
      </a:spcBef>
      <a:buFont typeface="HelveticaNeueLT Std Thin Cn" panose="020B0406020202030204" pitchFamily="34" charset="0"/>
      <a:buChar char="–"/>
      <a:defRPr sz="1000" kern="1400" baseline="0">
        <a:solidFill>
          <a:schemeClr val="tx1"/>
        </a:solidFill>
        <a:latin typeface="Arial"/>
        <a:ea typeface="+mn-ea"/>
        <a:cs typeface="Arial"/>
      </a:defRPr>
    </a:lvl3pPr>
    <a:lvl4pPr marL="914400" indent="-171450" algn="l" defTabSz="457200" rtl="0" eaLnBrk="1" latinLnBrk="0" hangingPunct="1">
      <a:lnSpc>
        <a:spcPct val="100000"/>
      </a:lnSpc>
      <a:spcBef>
        <a:spcPts val="300"/>
      </a:spcBef>
      <a:buFont typeface="Arial" panose="020B0604020202020204" pitchFamily="34" charset="0"/>
      <a:buChar char="•"/>
      <a:defRPr sz="1000" kern="1400" baseline="0">
        <a:solidFill>
          <a:schemeClr val="tx1"/>
        </a:solidFill>
        <a:latin typeface="Arial"/>
        <a:ea typeface="+mn-ea"/>
        <a:cs typeface="Arial"/>
      </a:defRPr>
    </a:lvl4pPr>
    <a:lvl5pPr marL="1144588" indent="-171450" algn="l" defTabSz="457200" rtl="0" eaLnBrk="1" latinLnBrk="0" hangingPunct="1">
      <a:lnSpc>
        <a:spcPct val="100000"/>
      </a:lnSpc>
      <a:spcBef>
        <a:spcPts val="300"/>
      </a:spcBef>
      <a:buFont typeface="HelveticaNeueLT Std Thin Cn" panose="020B0406020202030204" pitchFamily="34" charset="0"/>
      <a:buChar char="-"/>
      <a:defRPr sz="1000" kern="1400" baseline="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49048" y="9291051"/>
            <a:ext cx="2250820" cy="123111"/>
          </a:xfrm>
          <a:prstGeom prst="rect">
            <a:avLst/>
          </a:prstGeom>
          <a:noFill/>
        </p:spPr>
        <p:txBody>
          <a:bodyPr wrap="square" lIns="0" tIns="0" rIns="0" bIns="0" rtlCol="0" anchor="b">
            <a:spAutoFit/>
          </a:bodyPr>
          <a:lstStyle/>
          <a:p>
            <a:pPr algn="r"/>
            <a:r>
              <a:rPr lang="en-US" sz="800" dirty="0">
                <a:latin typeface="HelveticaNeueLT Std Thin" panose="020B0403020202020204" pitchFamily="34" charset="0"/>
              </a:rPr>
              <a:t>Published 12/8/2017</a:t>
            </a:r>
          </a:p>
        </p:txBody>
      </p:sp>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r>
              <a:rPr lang="en-US" sz="1000" b="0" kern="1400" baseline="0" dirty="0">
                <a:solidFill>
                  <a:schemeClr val="tx1"/>
                </a:solidFill>
                <a:effectLst/>
                <a:latin typeface="Arial"/>
                <a:ea typeface="+mn-ea"/>
                <a:cs typeface="Arial"/>
              </a:rPr>
              <a:t>Blackbaud </a:t>
            </a:r>
            <a:r>
              <a:rPr lang="en-US" sz="1000" b="0" kern="1400" baseline="0" dirty="0" err="1">
                <a:solidFill>
                  <a:schemeClr val="tx1"/>
                </a:solidFill>
                <a:effectLst/>
                <a:latin typeface="Arial"/>
                <a:ea typeface="+mn-ea"/>
                <a:cs typeface="Arial"/>
              </a:rPr>
              <a:t>NetCommunity</a:t>
            </a:r>
            <a:r>
              <a:rPr lang="en-US" sz="1000" b="0" kern="1400" baseline="0" dirty="0">
                <a:solidFill>
                  <a:schemeClr val="tx1"/>
                </a:solidFill>
                <a:effectLst/>
                <a:latin typeface="Arial"/>
                <a:ea typeface="+mn-ea"/>
                <a:cs typeface="Arial"/>
              </a:rPr>
              <a:t> provides you with a full suite of robust and tightly integrated online forms. These forms, along with other supporting web parts, give you all the tools you need to create and manage a powerful and intuitive online portal to accomplish your online fundraising goals. This three-hour instructor-led class includes real-world scenarios, class discussions, and hands-on exercises to step you through the major </a:t>
            </a:r>
            <a:r>
              <a:rPr lang="en-US" sz="1000" b="0" kern="1400" baseline="0" dirty="0" err="1">
                <a:solidFill>
                  <a:schemeClr val="tx1"/>
                </a:solidFill>
                <a:effectLst/>
                <a:latin typeface="Arial"/>
                <a:ea typeface="+mn-ea"/>
                <a:cs typeface="Arial"/>
              </a:rPr>
              <a:t>NetCommunity</a:t>
            </a:r>
            <a:r>
              <a:rPr lang="en-US" sz="1000" b="0" kern="1400" baseline="0" dirty="0">
                <a:solidFill>
                  <a:schemeClr val="tx1"/>
                </a:solidFill>
                <a:effectLst/>
                <a:latin typeface="Arial"/>
                <a:ea typeface="+mn-ea"/>
                <a:cs typeface="Arial"/>
              </a:rPr>
              <a:t> forms: event registration, membership, and donation forms, as well as event calendars, directories, menus, and profile displays. You will also learn about integrating </a:t>
            </a:r>
            <a:r>
              <a:rPr lang="en-US" sz="1000" b="0" kern="1400" baseline="0" dirty="0" err="1">
                <a:solidFill>
                  <a:schemeClr val="tx1"/>
                </a:solidFill>
                <a:effectLst/>
                <a:latin typeface="Arial"/>
                <a:ea typeface="+mn-ea"/>
                <a:cs typeface="Arial"/>
              </a:rPr>
              <a:t>NetCommunity</a:t>
            </a:r>
            <a:r>
              <a:rPr lang="en-US" sz="1000" b="0" kern="1400" baseline="0">
                <a:solidFill>
                  <a:schemeClr val="tx1"/>
                </a:solidFill>
                <a:effectLst/>
                <a:latin typeface="Arial"/>
                <a:ea typeface="+mn-ea"/>
                <a:cs typeface="Arial"/>
              </a:rPr>
              <a:t> with your Raiser’s Edge database.</a:t>
            </a:r>
          </a:p>
        </p:txBody>
      </p:sp>
      <p:sp>
        <p:nvSpPr>
          <p:cNvPr id="7" name="Slide Number Placeholder 6">
            <a:extLst>
              <a:ext uri="{FF2B5EF4-FFF2-40B4-BE49-F238E27FC236}">
                <a16:creationId xmlns:a16="http://schemas.microsoft.com/office/drawing/2014/main" id="{8D3AD74D-C982-47B3-9A58-DC8104B75D0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a:t>
            </a:fld>
            <a:endParaRPr lang="en-US">
              <a:latin typeface="HelveticaNeueLT Std Thin" panose="020B0403020202020204" pitchFamily="34" charset="0"/>
            </a:endParaRPr>
          </a:p>
        </p:txBody>
      </p:sp>
    </p:spTree>
    <p:extLst>
      <p:ext uri="{BB962C8B-B14F-4D97-AF65-F5344CB8AC3E}">
        <p14:creationId xmlns:p14="http://schemas.microsoft.com/office/powerpoint/2010/main" val="236729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a:extLst>
              <a:ext uri="{FF2B5EF4-FFF2-40B4-BE49-F238E27FC236}">
                <a16:creationId xmlns:a16="http://schemas.microsoft.com/office/drawing/2014/main" id="{8CC9180D-2DB9-4D34-B929-BFC912160F76}"/>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DEEB433D-8021-4801-8BEC-800CC45E57CE}"/>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10</a:t>
            </a:fld>
            <a:endParaRPr lang="en-US">
              <a:latin typeface="HelveticaNeueLT Std Thin" panose="020B0403020202020204" pitchFamily="34" charset="0"/>
            </a:endParaRPr>
          </a:p>
        </p:txBody>
      </p:sp>
    </p:spTree>
    <p:extLst>
      <p:ext uri="{BB962C8B-B14F-4D97-AF65-F5344CB8AC3E}">
        <p14:creationId xmlns:p14="http://schemas.microsoft.com/office/powerpoint/2010/main" val="93651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07628BAE-179E-482C-975D-E4BC4662D62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C1E25DD-9006-4F5D-A78C-CF720CF1F6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39475-A0EE-4EAD-B567-96EA60DF80E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11</a:t>
            </a:fld>
            <a:endParaRPr lang="en-US">
              <a:latin typeface="HelveticaNeueLT Std Thin" panose="020B0403020202020204" pitchFamily="34" charset="0"/>
            </a:endParaRPr>
          </a:p>
        </p:txBody>
      </p:sp>
    </p:spTree>
    <p:extLst>
      <p:ext uri="{BB962C8B-B14F-4D97-AF65-F5344CB8AC3E}">
        <p14:creationId xmlns:p14="http://schemas.microsoft.com/office/powerpoint/2010/main" val="307365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29B3D4E1-32E8-4CBA-90A3-59FFA13108F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772DB09-7323-44BD-A455-A212E2F22A8E}"/>
              </a:ext>
            </a:extLst>
          </p:cNvPr>
          <p:cNvSpPr>
            <a:spLocks noGrp="1"/>
          </p:cNvSpPr>
          <p:nvPr>
            <p:ph type="body" idx="1"/>
          </p:nvPr>
        </p:nvSpPr>
        <p:spPr/>
        <p:txBody>
          <a:bodyPr/>
          <a:lstStyle/>
          <a:p>
            <a:r>
              <a:rPr lang="en-US" b="0" dirty="0"/>
              <a:t>When creating NetCommunity donation forms, ask yourself a few questions:</a:t>
            </a:r>
          </a:p>
          <a:p>
            <a:pPr lvl="1"/>
            <a:r>
              <a:rPr lang="en-US" b="1" dirty="0"/>
              <a:t>Is it easy?</a:t>
            </a:r>
          </a:p>
          <a:p>
            <a:pPr marL="841109" lvl="2"/>
            <a:r>
              <a:rPr lang="en-US" b="0" dirty="0"/>
              <a:t>Would you want to fill in this much information if </a:t>
            </a:r>
            <a:r>
              <a:rPr lang="en-US" b="1" dirty="0"/>
              <a:t>you</a:t>
            </a:r>
            <a:r>
              <a:rPr lang="en-US" b="0" dirty="0"/>
              <a:t> were trying to donate? What is the total number of required fields?</a:t>
            </a:r>
          </a:p>
          <a:p>
            <a:pPr lvl="1"/>
            <a:r>
              <a:rPr lang="en-US" b="1" dirty="0"/>
              <a:t>Is it prominent?</a:t>
            </a:r>
            <a:endParaRPr lang="en-US" b="0" dirty="0"/>
          </a:p>
          <a:p>
            <a:pPr marL="841109" lvl="2"/>
            <a:r>
              <a:rPr lang="en-US" b="0" dirty="0"/>
              <a:t>How much content is on your page? Can a visitor easily find the donation form?</a:t>
            </a:r>
          </a:p>
          <a:p>
            <a:pPr lvl="1"/>
            <a:r>
              <a:rPr lang="en-US" b="1" dirty="0"/>
              <a:t>Is it accessible?</a:t>
            </a:r>
            <a:endParaRPr lang="en-US" b="0" dirty="0"/>
          </a:p>
          <a:p>
            <a:pPr marL="841109" lvl="2"/>
            <a:r>
              <a:rPr lang="en-US" b="0" dirty="0"/>
              <a:t>Do potential donors know where to donate? How many clicks does it take them to get from your homepage to your donation form?</a:t>
            </a:r>
          </a:p>
          <a:p>
            <a:r>
              <a:rPr lang="en-US" b="1" dirty="0"/>
              <a:t>Note</a:t>
            </a:r>
            <a:r>
              <a:rPr lang="en-US" dirty="0"/>
              <a:t>: If you have an existing donation form, you can update the form to include a new campaign.</a:t>
            </a:r>
          </a:p>
        </p:txBody>
      </p:sp>
      <p:sp>
        <p:nvSpPr>
          <p:cNvPr id="4" name="Slide Number Placeholder 3">
            <a:extLst>
              <a:ext uri="{FF2B5EF4-FFF2-40B4-BE49-F238E27FC236}">
                <a16:creationId xmlns:a16="http://schemas.microsoft.com/office/drawing/2014/main" id="{ABA0E8A7-EA9B-4083-AE98-1AD060400412}"/>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12</a:t>
            </a:fld>
            <a:endParaRPr lang="en-US">
              <a:latin typeface="HelveticaNeueLT Std Thin" panose="020B0403020202020204" pitchFamily="34" charset="0"/>
            </a:endParaRPr>
          </a:p>
        </p:txBody>
      </p:sp>
    </p:spTree>
    <p:extLst>
      <p:ext uri="{BB962C8B-B14F-4D97-AF65-F5344CB8AC3E}">
        <p14:creationId xmlns:p14="http://schemas.microsoft.com/office/powerpoint/2010/main" val="315386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8734">
              <a:spcBef>
                <a:spcPts val="942"/>
              </a:spcBef>
              <a:defRPr/>
            </a:pPr>
            <a:endParaRPr lang="en-US" dirty="0"/>
          </a:p>
        </p:txBody>
      </p:sp>
      <p:sp>
        <p:nvSpPr>
          <p:cNvPr id="5" name="Slide Number Placeholder 4">
            <a:extLst>
              <a:ext uri="{FF2B5EF4-FFF2-40B4-BE49-F238E27FC236}">
                <a16:creationId xmlns:a16="http://schemas.microsoft.com/office/drawing/2014/main" id="{FE9D48A8-6693-4006-8A1D-C6A2FAC1660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13</a:t>
            </a:fld>
            <a:endParaRPr lang="en-US">
              <a:latin typeface="HelveticaNeueLT Std Thin" panose="020B0403020202020204" pitchFamily="34" charset="0"/>
            </a:endParaRPr>
          </a:p>
        </p:txBody>
      </p:sp>
    </p:spTree>
    <p:extLst>
      <p:ext uri="{BB962C8B-B14F-4D97-AF65-F5344CB8AC3E}">
        <p14:creationId xmlns:p14="http://schemas.microsoft.com/office/powerpoint/2010/main" val="252406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F9E961C3-8BB8-4A69-8CCE-678F2E43053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552D87B-67AB-4848-9A17-2B19ED7AE0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D8711B-9419-46A5-8194-F1C95C14961B}"/>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14</a:t>
            </a:fld>
            <a:endParaRPr lang="en-US">
              <a:latin typeface="HelveticaNeueLT Std Thin" panose="020B0403020202020204" pitchFamily="34" charset="0"/>
            </a:endParaRPr>
          </a:p>
        </p:txBody>
      </p:sp>
    </p:spTree>
    <p:extLst>
      <p:ext uri="{BB962C8B-B14F-4D97-AF65-F5344CB8AC3E}">
        <p14:creationId xmlns:p14="http://schemas.microsoft.com/office/powerpoint/2010/main" val="907399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15EB8140-BBED-4153-A732-A74F17EBE92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659369D4-4866-4977-9611-4435834E31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BE9B1-A85E-4ED0-8346-5D66335EFAC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15</a:t>
            </a:fld>
            <a:endParaRPr lang="en-US">
              <a:latin typeface="HelveticaNeueLT Std Thin" panose="020B0403020202020204" pitchFamily="34" charset="0"/>
            </a:endParaRPr>
          </a:p>
        </p:txBody>
      </p:sp>
    </p:spTree>
    <p:extLst>
      <p:ext uri="{BB962C8B-B14F-4D97-AF65-F5344CB8AC3E}">
        <p14:creationId xmlns:p14="http://schemas.microsoft.com/office/powerpoint/2010/main" val="2247951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18767" y="4560571"/>
            <a:ext cx="6502399" cy="4516928"/>
          </a:xfrm>
        </p:spPr>
        <p:txBody>
          <a:bodyPr/>
          <a:lstStyle/>
          <a:p>
            <a:r>
              <a:rPr lang="en-US" dirty="0"/>
              <a:t>Set naming conventions to help you find different parts and pages. This will become important especially as your site grows.</a:t>
            </a:r>
          </a:p>
          <a:p>
            <a:r>
              <a:rPr lang="en-US" b="1" dirty="0"/>
              <a:t>Component		Convention			Example</a:t>
            </a:r>
          </a:p>
          <a:p>
            <a:r>
              <a:rPr lang="en-US" dirty="0"/>
              <a:t>Pages			Section – Page			Events – Landing</a:t>
            </a:r>
          </a:p>
          <a:p>
            <a:r>
              <a:rPr lang="en-US" dirty="0"/>
              <a:t>Parts			Section – Page – Part		Events – Landing – Registration </a:t>
            </a:r>
          </a:p>
        </p:txBody>
      </p:sp>
      <p:sp>
        <p:nvSpPr>
          <p:cNvPr id="5" name="Slide Image Placeholder 4">
            <a:extLst>
              <a:ext uri="{FF2B5EF4-FFF2-40B4-BE49-F238E27FC236}">
                <a16:creationId xmlns:a16="http://schemas.microsoft.com/office/drawing/2014/main" id="{BC5E15FA-2938-463C-8AD6-2F3664B9E07B}"/>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6A00D930-6422-4BF9-A5FD-A62F3A90D88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16</a:t>
            </a:fld>
            <a:endParaRPr lang="en-US">
              <a:latin typeface="HelveticaNeueLT Std Thin" panose="020B0403020202020204" pitchFamily="34" charset="0"/>
            </a:endParaRPr>
          </a:p>
        </p:txBody>
      </p:sp>
    </p:spTree>
    <p:extLst>
      <p:ext uri="{BB962C8B-B14F-4D97-AF65-F5344CB8AC3E}">
        <p14:creationId xmlns:p14="http://schemas.microsoft.com/office/powerpoint/2010/main" val="232050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event registrations to save time and prevent data entry errors. </a:t>
            </a:r>
          </a:p>
          <a:p>
            <a:r>
              <a:rPr lang="en-US" dirty="0"/>
              <a:t>As long as you’ve created events in Raiser’s Edge, NetCommunity forms will automatically:</a:t>
            </a:r>
          </a:p>
          <a:p>
            <a:pPr lvl="1"/>
            <a:r>
              <a:rPr lang="en-US" dirty="0"/>
              <a:t>Import event details</a:t>
            </a:r>
          </a:p>
          <a:p>
            <a:pPr lvl="1"/>
            <a:r>
              <a:rPr lang="en-US" dirty="0"/>
              <a:t>Populate an event calendar</a:t>
            </a:r>
          </a:p>
          <a:p>
            <a:pPr lvl="1"/>
            <a:r>
              <a:rPr lang="en-US" dirty="0"/>
              <a:t>Download registrations into Raiser’s Edge</a:t>
            </a:r>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F2C127FF-9C7C-456A-A682-D9B40666B8C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17</a:t>
            </a:fld>
            <a:endParaRPr lang="en-US">
              <a:latin typeface="HelveticaNeueLT Std Thin" panose="020B0403020202020204" pitchFamily="34" charset="0"/>
            </a:endParaRPr>
          </a:p>
        </p:txBody>
      </p:sp>
    </p:spTree>
    <p:extLst>
      <p:ext uri="{BB962C8B-B14F-4D97-AF65-F5344CB8AC3E}">
        <p14:creationId xmlns:p14="http://schemas.microsoft.com/office/powerpoint/2010/main" val="2487155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4951A095-7889-40C5-B197-25EE791278AC}"/>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5E0C6F8-37CB-4C77-BBBF-A1655203C0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311467-29FF-486A-BC37-3AB55DE34F9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18</a:t>
            </a:fld>
            <a:endParaRPr lang="en-US">
              <a:latin typeface="HelveticaNeueLT Std Thin" panose="020B0403020202020204" pitchFamily="34" charset="0"/>
            </a:endParaRPr>
          </a:p>
        </p:txBody>
      </p:sp>
    </p:spTree>
    <p:extLst>
      <p:ext uri="{BB962C8B-B14F-4D97-AF65-F5344CB8AC3E}">
        <p14:creationId xmlns:p14="http://schemas.microsoft.com/office/powerpoint/2010/main" val="3907409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use constituent codes, designations, and sources in NetCommunity donation forms, you need to first set up this information in your Raiser’s Edge database.</a:t>
            </a:r>
          </a:p>
          <a:p>
            <a:r>
              <a:rPr lang="en-US" b="1" dirty="0"/>
              <a:t>Note</a:t>
            </a:r>
            <a:r>
              <a:rPr lang="en-US" b="0" dirty="0"/>
              <a:t>: This applies not just to donation forms, but </a:t>
            </a:r>
            <a:r>
              <a:rPr lang="en-US" b="1" dirty="0"/>
              <a:t>all </a:t>
            </a:r>
            <a:r>
              <a:rPr lang="en-US" b="0" dirty="0"/>
              <a:t>areas of NetCommunity (email, registration forms, directories, memberships, etc.).</a:t>
            </a:r>
            <a:endParaRPr lang="en-US" b="1" dirty="0"/>
          </a:p>
        </p:txBody>
      </p:sp>
      <p:sp>
        <p:nvSpPr>
          <p:cNvPr id="5" name="Slide Number Placeholder 4">
            <a:extLst>
              <a:ext uri="{FF2B5EF4-FFF2-40B4-BE49-F238E27FC236}">
                <a16:creationId xmlns:a16="http://schemas.microsoft.com/office/drawing/2014/main" id="{0B611E59-3DD9-4D38-8E0A-416BC89350C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19</a:t>
            </a:fld>
            <a:endParaRPr lang="en-US">
              <a:latin typeface="HelveticaNeueLT Std Thin" panose="020B0403020202020204" pitchFamily="34" charset="0"/>
            </a:endParaRPr>
          </a:p>
        </p:txBody>
      </p:sp>
    </p:spTree>
    <p:extLst>
      <p:ext uri="{BB962C8B-B14F-4D97-AF65-F5344CB8AC3E}">
        <p14:creationId xmlns:p14="http://schemas.microsoft.com/office/powerpoint/2010/main" val="1392447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697F40EC-2C37-4A8D-9E21-967BD27AE4E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a:t>
            </a:fld>
            <a:endParaRPr lang="en-US">
              <a:latin typeface="HelveticaNeueLT Std Thin" panose="020B0403020202020204" pitchFamily="34" charset="0"/>
            </a:endParaRPr>
          </a:p>
        </p:txBody>
      </p:sp>
    </p:spTree>
    <p:extLst>
      <p:ext uri="{BB962C8B-B14F-4D97-AF65-F5344CB8AC3E}">
        <p14:creationId xmlns:p14="http://schemas.microsoft.com/office/powerpoint/2010/main" val="3396034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54C8C340-10F0-4AD8-ABC1-F9C95FAA6DE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1A6357C3-A470-4FF4-9021-B34D9F546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8E6672-1F67-4DB2-9D31-4139B910666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20</a:t>
            </a:fld>
            <a:endParaRPr lang="en-US">
              <a:latin typeface="HelveticaNeueLT Std Thin" panose="020B0403020202020204" pitchFamily="34" charset="0"/>
            </a:endParaRPr>
          </a:p>
        </p:txBody>
      </p:sp>
    </p:spTree>
    <p:extLst>
      <p:ext uri="{BB962C8B-B14F-4D97-AF65-F5344CB8AC3E}">
        <p14:creationId xmlns:p14="http://schemas.microsoft.com/office/powerpoint/2010/main" val="4292714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r>
              <a:rPr lang="en-US" dirty="0"/>
              <a:t>Between 50-70% of potential donors leave donation pages before completing a transaction, so you want to make their experience as easy as possible (</a:t>
            </a:r>
            <a:r>
              <a:rPr lang="en-US" i="1" dirty="0"/>
              <a:t>npEngage, 2013</a:t>
            </a:r>
            <a:r>
              <a:rPr lang="en-US" dirty="0"/>
              <a:t>). </a:t>
            </a:r>
          </a:p>
          <a:p>
            <a:r>
              <a:rPr lang="en-US" dirty="0"/>
              <a:t>When adding required fields to a form, make sure the information the field collects is essential. If it isn’t required in your database or necessary for a specific process, then don’t add the field to your form. </a:t>
            </a:r>
          </a:p>
          <a:p>
            <a:r>
              <a:rPr lang="en-US" b="1" dirty="0"/>
              <a:t>Note</a:t>
            </a:r>
            <a:r>
              <a:rPr lang="en-US" dirty="0"/>
              <a:t>: For more information about forms and user experience (UX), visit the websites for Blackbaud npEngage or UX Matters.</a:t>
            </a:r>
          </a:p>
          <a:p>
            <a:endParaRPr lang="en-US" dirty="0"/>
          </a:p>
        </p:txBody>
      </p:sp>
      <p:sp>
        <p:nvSpPr>
          <p:cNvPr id="5" name="Slide Image Placeholder 4">
            <a:extLst>
              <a:ext uri="{FF2B5EF4-FFF2-40B4-BE49-F238E27FC236}">
                <a16:creationId xmlns:a16="http://schemas.microsoft.com/office/drawing/2014/main" id="{A3780CC5-F7AC-4970-AB37-255DDC9AF0D5}"/>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37857BAA-EB99-465B-AB44-839EBB328292}"/>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21</a:t>
            </a:fld>
            <a:endParaRPr lang="en-US">
              <a:latin typeface="HelveticaNeueLT Std Thin" panose="020B0403020202020204" pitchFamily="34" charset="0"/>
            </a:endParaRPr>
          </a:p>
        </p:txBody>
      </p:sp>
    </p:spTree>
    <p:extLst>
      <p:ext uri="{BB962C8B-B14F-4D97-AF65-F5344CB8AC3E}">
        <p14:creationId xmlns:p14="http://schemas.microsoft.com/office/powerpoint/2010/main" val="142085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know how to create donation forms in NetCommunity, you can also create event registration and membership forms. The differences in these forms are mostly in how you set them up in Raiser’s Edge, not how you build them in NetCommunity.</a:t>
            </a:r>
          </a:p>
        </p:txBody>
      </p:sp>
      <p:sp>
        <p:nvSpPr>
          <p:cNvPr id="5" name="Slide Number Placeholder 4">
            <a:extLst>
              <a:ext uri="{FF2B5EF4-FFF2-40B4-BE49-F238E27FC236}">
                <a16:creationId xmlns:a16="http://schemas.microsoft.com/office/drawing/2014/main" id="{F631DF21-A33D-4555-A3A7-9F1681EBE639}"/>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22</a:t>
            </a:fld>
            <a:endParaRPr lang="en-US">
              <a:latin typeface="HelveticaNeueLT Std Thin" panose="020B0403020202020204" pitchFamily="34" charset="0"/>
            </a:endParaRPr>
          </a:p>
        </p:txBody>
      </p:sp>
    </p:spTree>
    <p:extLst>
      <p:ext uri="{BB962C8B-B14F-4D97-AF65-F5344CB8AC3E}">
        <p14:creationId xmlns:p14="http://schemas.microsoft.com/office/powerpoint/2010/main" val="373605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646B09B9-DCDB-4F9C-9088-EC19EC490900}"/>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23</a:t>
            </a:fld>
            <a:endParaRPr lang="en-US">
              <a:latin typeface="HelveticaNeueLT Std Thin" panose="020B0403020202020204" pitchFamily="34" charset="0"/>
            </a:endParaRPr>
          </a:p>
        </p:txBody>
      </p:sp>
    </p:spTree>
    <p:extLst>
      <p:ext uri="{BB962C8B-B14F-4D97-AF65-F5344CB8AC3E}">
        <p14:creationId xmlns:p14="http://schemas.microsoft.com/office/powerpoint/2010/main" val="209907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977F9E79-E6FA-4511-AF25-4AED7154F345}"/>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956C9FF-12BC-4937-9C5C-01FE891EA9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310D2D-272D-438C-9DA8-27B13973F85D}"/>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24</a:t>
            </a:fld>
            <a:endParaRPr lang="en-US">
              <a:latin typeface="HelveticaNeueLT Std Thin" panose="020B0403020202020204" pitchFamily="34" charset="0"/>
            </a:endParaRPr>
          </a:p>
        </p:txBody>
      </p:sp>
    </p:spTree>
    <p:extLst>
      <p:ext uri="{BB962C8B-B14F-4D97-AF65-F5344CB8AC3E}">
        <p14:creationId xmlns:p14="http://schemas.microsoft.com/office/powerpoint/2010/main" val="1058183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Reminder</a:t>
            </a:r>
            <a:r>
              <a:rPr lang="en-US" b="0" dirty="0"/>
              <a:t>: Make sure to build </a:t>
            </a:r>
            <a:r>
              <a:rPr lang="en-US" b="1" dirty="0"/>
              <a:t>new</a:t>
            </a:r>
            <a:r>
              <a:rPr lang="en-US" b="0" dirty="0"/>
              <a:t> </a:t>
            </a:r>
            <a:r>
              <a:rPr lang="en-US" b="1" dirty="0"/>
              <a:t>pages</a:t>
            </a:r>
            <a:r>
              <a:rPr lang="en-US" b="0" dirty="0"/>
              <a:t> with </a:t>
            </a:r>
            <a:r>
              <a:rPr lang="en-US" b="1" dirty="0"/>
              <a:t>new</a:t>
            </a:r>
            <a:r>
              <a:rPr lang="en-US" b="0" dirty="0"/>
              <a:t> </a:t>
            </a:r>
            <a:r>
              <a:rPr lang="en-US" b="1" dirty="0"/>
              <a:t>parts</a:t>
            </a:r>
            <a:r>
              <a:rPr lang="en-US" b="0" dirty="0"/>
              <a:t>, or else you could be changing multiple areas of your site.</a:t>
            </a:r>
            <a:endParaRPr lang="en-US" b="1" dirty="0"/>
          </a:p>
        </p:txBody>
      </p:sp>
      <p:sp>
        <p:nvSpPr>
          <p:cNvPr id="6" name="Slide Number Placeholder 5">
            <a:extLst>
              <a:ext uri="{FF2B5EF4-FFF2-40B4-BE49-F238E27FC236}">
                <a16:creationId xmlns:a16="http://schemas.microsoft.com/office/drawing/2014/main" id="{1CF83284-C4DD-42DD-99C9-3D5D0CAF32C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25</a:t>
            </a:fld>
            <a:endParaRPr lang="en-US">
              <a:latin typeface="HelveticaNeueLT Std Thin" panose="020B0403020202020204" pitchFamily="34" charset="0"/>
            </a:endParaRPr>
          </a:p>
        </p:txBody>
      </p:sp>
    </p:spTree>
    <p:extLst>
      <p:ext uri="{BB962C8B-B14F-4D97-AF65-F5344CB8AC3E}">
        <p14:creationId xmlns:p14="http://schemas.microsoft.com/office/powerpoint/2010/main" val="3690796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54C8C340-10F0-4AD8-ABC1-F9C95FAA6DE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1A6357C3-A470-4FF4-9021-B34D9F546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398ED-26B8-4B88-B147-2A854B31CB0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26</a:t>
            </a:fld>
            <a:endParaRPr lang="en-US">
              <a:latin typeface="HelveticaNeueLT Std Thin" panose="020B0403020202020204" pitchFamily="34" charset="0"/>
            </a:endParaRPr>
          </a:p>
        </p:txBody>
      </p:sp>
    </p:spTree>
    <p:extLst>
      <p:ext uri="{BB962C8B-B14F-4D97-AF65-F5344CB8AC3E}">
        <p14:creationId xmlns:p14="http://schemas.microsoft.com/office/powerpoint/2010/main" val="1300791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Slide Image Placeholder 6">
            <a:extLst>
              <a:ext uri="{FF2B5EF4-FFF2-40B4-BE49-F238E27FC236}">
                <a16:creationId xmlns:a16="http://schemas.microsoft.com/office/drawing/2014/main" id="{5EAE7059-848A-4E82-866A-22DB139E970B}"/>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FFF8D07F-EB26-44A2-A73A-26EE3305EA6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27</a:t>
            </a:fld>
            <a:endParaRPr lang="en-US">
              <a:latin typeface="HelveticaNeueLT Std Thin" panose="020B0403020202020204" pitchFamily="34" charset="0"/>
            </a:endParaRPr>
          </a:p>
        </p:txBody>
      </p:sp>
    </p:spTree>
    <p:extLst>
      <p:ext uri="{BB962C8B-B14F-4D97-AF65-F5344CB8AC3E}">
        <p14:creationId xmlns:p14="http://schemas.microsoft.com/office/powerpoint/2010/main" val="1851102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3F6E6A8-37FF-40F7-A57C-DD8D6A1CEEDC}"/>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B7E83FC-2E0B-4B7B-81D4-EC09F863B852}"/>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33846ADD-D7BD-4FCD-8F7E-8C56E4ACB3B6}"/>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28</a:t>
            </a:fld>
            <a:endParaRPr lang="en-US">
              <a:latin typeface="HelveticaNeueLT Std Thin" panose="020B0403020202020204" pitchFamily="34" charset="0"/>
            </a:endParaRPr>
          </a:p>
        </p:txBody>
      </p:sp>
    </p:spTree>
    <p:extLst>
      <p:ext uri="{BB962C8B-B14F-4D97-AF65-F5344CB8AC3E}">
        <p14:creationId xmlns:p14="http://schemas.microsoft.com/office/powerpoint/2010/main" val="1799925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120015E2-D763-45DA-BCB4-1E8C7D7505F9}"/>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29</a:t>
            </a:fld>
            <a:endParaRPr lang="en-US">
              <a:latin typeface="HelveticaNeueLT Std Thin" panose="020B0403020202020204" pitchFamily="34" charset="0"/>
            </a:endParaRPr>
          </a:p>
        </p:txBody>
      </p:sp>
    </p:spTree>
    <p:extLst>
      <p:ext uri="{BB962C8B-B14F-4D97-AF65-F5344CB8AC3E}">
        <p14:creationId xmlns:p14="http://schemas.microsoft.com/office/powerpoint/2010/main" val="147638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BA92ECE9-ACB7-49C7-8D9C-F1F4E61BF27F}"/>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9D0FE85-5EA3-466D-AEB5-E38692AA2A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8E5441-5A94-43A1-9181-37E0D2E92BCB}"/>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a:t>
            </a:fld>
            <a:endParaRPr lang="en-US">
              <a:latin typeface="HelveticaNeueLT Std Thin" panose="020B0403020202020204" pitchFamily="34" charset="0"/>
            </a:endParaRPr>
          </a:p>
        </p:txBody>
      </p:sp>
    </p:spTree>
    <p:extLst>
      <p:ext uri="{BB962C8B-B14F-4D97-AF65-F5344CB8AC3E}">
        <p14:creationId xmlns:p14="http://schemas.microsoft.com/office/powerpoint/2010/main" val="426561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r>
              <a:rPr lang="en-US" i="0" dirty="0"/>
              <a:t>You can use </a:t>
            </a:r>
            <a:r>
              <a:rPr lang="en-US" i="1" dirty="0"/>
              <a:t>Formatted Text and Image </a:t>
            </a:r>
            <a:r>
              <a:rPr lang="en-US" dirty="0"/>
              <a:t>(FTI)</a:t>
            </a:r>
            <a:r>
              <a:rPr lang="en-US" i="1" dirty="0"/>
              <a:t> </a:t>
            </a:r>
            <a:r>
              <a:rPr lang="en-US" dirty="0"/>
              <a:t>parts for text and images or more creative purposes. Many organizations use a single FTI part for their contact information, for example, allowing them to easily update this information across their website.</a:t>
            </a:r>
          </a:p>
        </p:txBody>
      </p:sp>
      <p:sp>
        <p:nvSpPr>
          <p:cNvPr id="4" name="Slide Number Placeholder 3">
            <a:extLst>
              <a:ext uri="{FF2B5EF4-FFF2-40B4-BE49-F238E27FC236}">
                <a16:creationId xmlns:a16="http://schemas.microsoft.com/office/drawing/2014/main" id="{6B36B460-509F-42E9-92CF-20ACE1488C2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30</a:t>
            </a:fld>
            <a:endParaRPr lang="en-US">
              <a:latin typeface="HelveticaNeueLT Std Thin" panose="020B0403020202020204" pitchFamily="34" charset="0"/>
            </a:endParaRPr>
          </a:p>
        </p:txBody>
      </p:sp>
    </p:spTree>
    <p:extLst>
      <p:ext uri="{BB962C8B-B14F-4D97-AF65-F5344CB8AC3E}">
        <p14:creationId xmlns:p14="http://schemas.microsoft.com/office/powerpoint/2010/main" val="2509899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Update menus periodically to help visitors navigate your website. </a:t>
            </a:r>
          </a:p>
          <a:p>
            <a:pPr lvl="0"/>
            <a:r>
              <a:rPr lang="en-US" dirty="0"/>
              <a:t>This may include:</a:t>
            </a:r>
          </a:p>
          <a:p>
            <a:pPr lvl="1"/>
            <a:r>
              <a:rPr lang="en-US" dirty="0"/>
              <a:t>Adding/deleting menu items and sub-items</a:t>
            </a:r>
          </a:p>
          <a:p>
            <a:pPr lvl="1"/>
            <a:r>
              <a:rPr lang="en-US" dirty="0"/>
              <a:t>Renaming navigation links</a:t>
            </a:r>
          </a:p>
          <a:p>
            <a:pPr lvl="1"/>
            <a:r>
              <a:rPr lang="en-US" dirty="0"/>
              <a:t>Creating smaller section menus for different areas of your site</a:t>
            </a:r>
          </a:p>
          <a:p>
            <a:pPr lvl="0"/>
            <a:r>
              <a:rPr lang="en-US" b="1" dirty="0"/>
              <a:t>Tip</a:t>
            </a:r>
            <a:r>
              <a:rPr lang="en-US" dirty="0"/>
              <a:t>: Use descriptive titles in your menus. </a:t>
            </a:r>
            <a:r>
              <a:rPr lang="en-US" i="1" dirty="0"/>
              <a:t>Homeless Outreach</a:t>
            </a:r>
            <a:r>
              <a:rPr lang="en-US" dirty="0"/>
              <a:t> or </a:t>
            </a:r>
            <a:r>
              <a:rPr lang="en-US" i="1" dirty="0"/>
              <a:t>Speaker Series</a:t>
            </a:r>
            <a:r>
              <a:rPr lang="en-US" dirty="0"/>
              <a:t> is more helpful than </a:t>
            </a:r>
            <a:r>
              <a:rPr lang="en-US" i="1" dirty="0"/>
              <a:t>Programs</a:t>
            </a:r>
            <a:r>
              <a:rPr lang="en-US" dirty="0"/>
              <a:t>.</a:t>
            </a:r>
          </a:p>
          <a:p>
            <a:pPr lvl="0"/>
            <a:endParaRPr lang="en-US" dirty="0"/>
          </a:p>
        </p:txBody>
      </p:sp>
      <p:sp>
        <p:nvSpPr>
          <p:cNvPr id="7" name="Slide Image Placeholder 6">
            <a:extLst>
              <a:ext uri="{FF2B5EF4-FFF2-40B4-BE49-F238E27FC236}">
                <a16:creationId xmlns:a16="http://schemas.microsoft.com/office/drawing/2014/main" id="{3FB233FC-978D-49FD-9232-A6A83467F535}"/>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CBE89E16-FE2F-4485-A769-E0E0EBF9EF4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31</a:t>
            </a:fld>
            <a:endParaRPr lang="en-US">
              <a:latin typeface="HelveticaNeueLT Std Thin" panose="020B0403020202020204" pitchFamily="34" charset="0"/>
            </a:endParaRPr>
          </a:p>
        </p:txBody>
      </p:sp>
    </p:spTree>
    <p:extLst>
      <p:ext uri="{BB962C8B-B14F-4D97-AF65-F5344CB8AC3E}">
        <p14:creationId xmlns:p14="http://schemas.microsoft.com/office/powerpoint/2010/main" val="295288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C33E71EE-7F33-4CA1-AA35-6961F12B3CA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4E5AC52-3F7C-49F2-B2EC-8673EC3D28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0D2284-3F93-4E7D-A19B-DAC20C562A1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32</a:t>
            </a:fld>
            <a:endParaRPr lang="en-US">
              <a:latin typeface="HelveticaNeueLT Std Thin" panose="020B0403020202020204" pitchFamily="34" charset="0"/>
            </a:endParaRPr>
          </a:p>
        </p:txBody>
      </p:sp>
    </p:spTree>
    <p:extLst>
      <p:ext uri="{BB962C8B-B14F-4D97-AF65-F5344CB8AC3E}">
        <p14:creationId xmlns:p14="http://schemas.microsoft.com/office/powerpoint/2010/main" val="143145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r>
              <a:rPr lang="en-US" dirty="0"/>
              <a:t>If you have questions outside of class, take advantage of these resources:</a:t>
            </a:r>
          </a:p>
          <a:p>
            <a:pPr lvl="1"/>
            <a:r>
              <a:rPr lang="en-US" b="1" dirty="0"/>
              <a:t>Help Topics</a:t>
            </a:r>
            <a:r>
              <a:rPr lang="en-US" dirty="0"/>
              <a:t>: From the NetCommunity interface, search for specific issues and fixes </a:t>
            </a:r>
          </a:p>
          <a:p>
            <a:pPr lvl="2"/>
            <a:r>
              <a:rPr lang="en-US" dirty="0"/>
              <a:t>Click </a:t>
            </a:r>
            <a:r>
              <a:rPr lang="en-US" b="1" dirty="0"/>
              <a:t>Help &gt; Help Topics </a:t>
            </a:r>
            <a:r>
              <a:rPr lang="en-US" b="0" dirty="0"/>
              <a:t>at the top right of the NetCommunity interface, then </a:t>
            </a:r>
            <a:r>
              <a:rPr lang="en-US" dirty="0"/>
              <a:t>use the search field</a:t>
            </a:r>
          </a:p>
          <a:p>
            <a:pPr lvl="1"/>
            <a:r>
              <a:rPr lang="en-US" b="1" dirty="0"/>
              <a:t>User guide</a:t>
            </a:r>
            <a:r>
              <a:rPr lang="en-US" dirty="0"/>
              <a:t>: Find extensive descriptions of NetCommunity features</a:t>
            </a:r>
          </a:p>
          <a:p>
            <a:pPr lvl="2"/>
            <a:r>
              <a:rPr lang="en-US" dirty="0"/>
              <a:t>Go to </a:t>
            </a:r>
            <a:r>
              <a:rPr lang="en-US" b="1" dirty="0"/>
              <a:t>Help &gt; User Guide </a:t>
            </a:r>
            <a:r>
              <a:rPr lang="en-US" dirty="0"/>
              <a:t>and find your product</a:t>
            </a:r>
          </a:p>
          <a:p>
            <a:pPr lvl="1"/>
            <a:r>
              <a:rPr lang="en-US" b="1" dirty="0"/>
              <a:t>Training Central</a:t>
            </a:r>
            <a:r>
              <a:rPr lang="en-US" dirty="0"/>
              <a:t>: On the Blackbaud website, locate </a:t>
            </a:r>
            <a:r>
              <a:rPr lang="en-US" b="1" dirty="0"/>
              <a:t>Training Central </a:t>
            </a:r>
            <a:r>
              <a:rPr lang="en-US" dirty="0"/>
              <a:t>to review tasks step-by-step with narrated screencasts and broad conceptual overviews</a:t>
            </a:r>
          </a:p>
          <a:p>
            <a:pPr lvl="1"/>
            <a:r>
              <a:rPr lang="en-US" b="1" dirty="0"/>
              <a:t>Blackbaud Community</a:t>
            </a:r>
            <a:r>
              <a:rPr lang="en-US" dirty="0"/>
              <a:t>: Share your questions, experiences, and expertise with other NetCommunity users</a:t>
            </a:r>
          </a:p>
          <a:p>
            <a:pPr lvl="1"/>
            <a:endParaRPr lang="en-US" dirty="0"/>
          </a:p>
        </p:txBody>
      </p:sp>
      <p:sp>
        <p:nvSpPr>
          <p:cNvPr id="5" name="Slide Image Placeholder 4">
            <a:extLst>
              <a:ext uri="{FF2B5EF4-FFF2-40B4-BE49-F238E27FC236}">
                <a16:creationId xmlns:a16="http://schemas.microsoft.com/office/drawing/2014/main" id="{52208DF9-D417-44D3-AB56-7E53C3D7FDBA}"/>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94599668-C3F3-4CAD-8F46-E5D359F1E3A6}"/>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33</a:t>
            </a:fld>
            <a:endParaRPr lang="en-US">
              <a:latin typeface="HelveticaNeueLT Std Thin" panose="020B0403020202020204" pitchFamily="34" charset="0"/>
            </a:endParaRPr>
          </a:p>
        </p:txBody>
      </p:sp>
    </p:spTree>
    <p:extLst>
      <p:ext uri="{BB962C8B-B14F-4D97-AF65-F5344CB8AC3E}">
        <p14:creationId xmlns:p14="http://schemas.microsoft.com/office/powerpoint/2010/main" val="3966937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5" name="Slide Number Placeholder 4">
            <a:extLst>
              <a:ext uri="{FF2B5EF4-FFF2-40B4-BE49-F238E27FC236}">
                <a16:creationId xmlns:a16="http://schemas.microsoft.com/office/drawing/2014/main" id="{B510950E-49E1-4864-8665-CB9D08F3AA1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34</a:t>
            </a:fld>
            <a:endParaRPr lang="en-US">
              <a:latin typeface="HelveticaNeueLT Std Thin" panose="020B0403020202020204" pitchFamily="34" charset="0"/>
            </a:endParaRPr>
          </a:p>
        </p:txBody>
      </p:sp>
    </p:spTree>
    <p:extLst>
      <p:ext uri="{BB962C8B-B14F-4D97-AF65-F5344CB8AC3E}">
        <p14:creationId xmlns:p14="http://schemas.microsoft.com/office/powerpoint/2010/main" val="4120305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more efficiently by putting parts on the template level. Then, you only need to insert them once and they will appear automatically on any page using your template.</a:t>
            </a:r>
          </a:p>
          <a:p>
            <a:r>
              <a:rPr lang="en-US" dirty="0"/>
              <a:t>Just be careful about editing. You can only edit template parts on the template level, and vice versa.</a:t>
            </a:r>
          </a:p>
          <a:p>
            <a:r>
              <a:rPr lang="en-US" b="1" dirty="0"/>
              <a:t>Tip</a:t>
            </a:r>
            <a:r>
              <a:rPr lang="en-US" dirty="0"/>
              <a:t>: Put logos, headers, footers, and menus on the template level.</a:t>
            </a:r>
          </a:p>
        </p:txBody>
      </p:sp>
      <p:sp>
        <p:nvSpPr>
          <p:cNvPr id="5" name="Slide Number Placeholder 4">
            <a:extLst>
              <a:ext uri="{FF2B5EF4-FFF2-40B4-BE49-F238E27FC236}">
                <a16:creationId xmlns:a16="http://schemas.microsoft.com/office/drawing/2014/main" id="{DD3635A1-865F-40E6-B99E-28E7DF13A69E}"/>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35</a:t>
            </a:fld>
            <a:endParaRPr lang="en-US">
              <a:latin typeface="HelveticaNeueLT Std Thin" panose="020B0403020202020204" pitchFamily="34" charset="0"/>
            </a:endParaRPr>
          </a:p>
        </p:txBody>
      </p:sp>
    </p:spTree>
    <p:extLst>
      <p:ext uri="{BB962C8B-B14F-4D97-AF65-F5344CB8AC3E}">
        <p14:creationId xmlns:p14="http://schemas.microsoft.com/office/powerpoint/2010/main" val="3654513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D70BC190-EC4C-4065-9ECF-A6B915EE703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36</a:t>
            </a:fld>
            <a:endParaRPr lang="en-US">
              <a:latin typeface="HelveticaNeueLT Std Thin" panose="020B0403020202020204" pitchFamily="34" charset="0"/>
            </a:endParaRPr>
          </a:p>
        </p:txBody>
      </p:sp>
    </p:spTree>
    <p:extLst>
      <p:ext uri="{BB962C8B-B14F-4D97-AF65-F5344CB8AC3E}">
        <p14:creationId xmlns:p14="http://schemas.microsoft.com/office/powerpoint/2010/main" val="1727947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b="0" dirty="0"/>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5B5742C6-12B5-4C9E-8EC6-4993AEA541F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37</a:t>
            </a:fld>
            <a:endParaRPr lang="en-US">
              <a:latin typeface="HelveticaNeueLT Std Thin" panose="020B0403020202020204" pitchFamily="34" charset="0"/>
            </a:endParaRPr>
          </a:p>
        </p:txBody>
      </p:sp>
    </p:spTree>
    <p:extLst>
      <p:ext uri="{BB962C8B-B14F-4D97-AF65-F5344CB8AC3E}">
        <p14:creationId xmlns:p14="http://schemas.microsoft.com/office/powerpoint/2010/main" val="3412339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three ways to add events to your event calendar:</a:t>
            </a:r>
          </a:p>
          <a:p>
            <a:pPr lvl="1"/>
            <a:r>
              <a:rPr lang="en-US" dirty="0"/>
              <a:t>Import existing events from Raiser’s Edge (recommended)</a:t>
            </a:r>
          </a:p>
          <a:p>
            <a:pPr lvl="1"/>
            <a:r>
              <a:rPr lang="en-US" dirty="0"/>
              <a:t>Upload a comma separated value (.csv) file</a:t>
            </a:r>
          </a:p>
          <a:p>
            <a:pPr lvl="1"/>
            <a:r>
              <a:rPr lang="en-US" dirty="0"/>
              <a:t>Add events manually</a:t>
            </a:r>
          </a:p>
          <a:p>
            <a:r>
              <a:rPr lang="en-US" b="1" dirty="0"/>
              <a:t>Note</a:t>
            </a:r>
            <a:r>
              <a:rPr lang="en-US" b="0" dirty="0"/>
              <a:t>: If</a:t>
            </a:r>
            <a:r>
              <a:rPr lang="en-US" dirty="0"/>
              <a:t> your organization has the Raiser’s Edge Events module, it’s much easier to import from Raiser’s Edge. Your calendar will sync directly with your Raiser’s Edge database.</a:t>
            </a:r>
          </a:p>
        </p:txBody>
      </p:sp>
      <p:sp>
        <p:nvSpPr>
          <p:cNvPr id="6" name="Slide Image Placeholder 5"/>
          <p:cNvSpPr>
            <a:spLocks noGrp="1" noRot="1" noChangeAspect="1"/>
          </p:cNvSpPr>
          <p:nvPr>
            <p:ph type="sldImg"/>
          </p:nvPr>
        </p:nvSpPr>
        <p:spPr/>
      </p:sp>
      <p:sp>
        <p:nvSpPr>
          <p:cNvPr id="4" name="Slide Number Placeholder 3">
            <a:extLst>
              <a:ext uri="{FF2B5EF4-FFF2-40B4-BE49-F238E27FC236}">
                <a16:creationId xmlns:a16="http://schemas.microsoft.com/office/drawing/2014/main" id="{5C87C205-D382-473D-8701-742FE84B7EB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38</a:t>
            </a:fld>
            <a:endParaRPr lang="en-US">
              <a:latin typeface="HelveticaNeueLT Std Thin" panose="020B0403020202020204" pitchFamily="34" charset="0"/>
            </a:endParaRPr>
          </a:p>
        </p:txBody>
      </p:sp>
    </p:spTree>
    <p:extLst>
      <p:ext uri="{BB962C8B-B14F-4D97-AF65-F5344CB8AC3E}">
        <p14:creationId xmlns:p14="http://schemas.microsoft.com/office/powerpoint/2010/main" val="667778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8734">
              <a:spcBef>
                <a:spcPts val="942"/>
              </a:spcBef>
              <a:defRPr/>
            </a:pPr>
            <a:endParaRPr lang="en-US" dirty="0"/>
          </a:p>
        </p:txBody>
      </p:sp>
      <p:sp>
        <p:nvSpPr>
          <p:cNvPr id="5" name="Slide Number Placeholder 4">
            <a:extLst>
              <a:ext uri="{FF2B5EF4-FFF2-40B4-BE49-F238E27FC236}">
                <a16:creationId xmlns:a16="http://schemas.microsoft.com/office/drawing/2014/main" id="{A4F97FA8-56E4-4E72-BD8E-6F149BE733D0}"/>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39</a:t>
            </a:fld>
            <a:endParaRPr lang="en-US">
              <a:latin typeface="HelveticaNeueLT Std Thin" panose="020B0403020202020204" pitchFamily="34" charset="0"/>
            </a:endParaRPr>
          </a:p>
        </p:txBody>
      </p:sp>
    </p:spTree>
    <p:extLst>
      <p:ext uri="{BB962C8B-B14F-4D97-AF65-F5344CB8AC3E}">
        <p14:creationId xmlns:p14="http://schemas.microsoft.com/office/powerpoint/2010/main" val="396377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think about fundraising, you should think about your website. Utilize your website to advertise and process donations, events, and memberships more efficiently, as well as promote constituent engagement.</a:t>
            </a:r>
          </a:p>
          <a:p>
            <a:r>
              <a:rPr lang="en-US" dirty="0"/>
              <a:t>You can do all of these things with NetCommunity, and with less hassle than other website builders. NetCommunity integrates directly with your Raiser’s Edge database, meaning that you can capture information entered on your website without manual data entry.</a:t>
            </a:r>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788157E1-72EC-420E-AA01-678D6D2FAE8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a:t>
            </a:fld>
            <a:endParaRPr lang="en-US">
              <a:latin typeface="HelveticaNeueLT Std Thin" panose="020B0403020202020204" pitchFamily="34" charset="0"/>
            </a:endParaRPr>
          </a:p>
        </p:txBody>
      </p:sp>
    </p:spTree>
    <p:extLst>
      <p:ext uri="{BB962C8B-B14F-4D97-AF65-F5344CB8AC3E}">
        <p14:creationId xmlns:p14="http://schemas.microsoft.com/office/powerpoint/2010/main" val="3706095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r>
              <a:rPr lang="en-US" dirty="0"/>
              <a:t>Pay attention to how you’re naming events in Raiser’s Edge. Any event with the </a:t>
            </a:r>
            <a:r>
              <a:rPr lang="en-US" b="1" dirty="0"/>
              <a:t>Display on ‘Calendar of Events’ </a:t>
            </a:r>
            <a:r>
              <a:rPr lang="en-US" b="0" dirty="0"/>
              <a:t>checkbox selected will appear under the exact same name on your NetCommunity events calendar.</a:t>
            </a:r>
            <a:endParaRPr lang="en-US" dirty="0"/>
          </a:p>
          <a:p>
            <a:r>
              <a:rPr lang="en-US" b="1" dirty="0"/>
              <a:t>Note</a:t>
            </a:r>
            <a:r>
              <a:rPr lang="en-US" b="0" dirty="0"/>
              <a:t>: You can edit names in Raiser’s Edge at any time, even after an event.</a:t>
            </a:r>
            <a:endParaRPr lang="en-US" b="1" dirty="0"/>
          </a:p>
        </p:txBody>
      </p:sp>
      <p:sp>
        <p:nvSpPr>
          <p:cNvPr id="5" name="Slide Image Placeholder 4">
            <a:extLst>
              <a:ext uri="{FF2B5EF4-FFF2-40B4-BE49-F238E27FC236}">
                <a16:creationId xmlns:a16="http://schemas.microsoft.com/office/drawing/2014/main" id="{CD7122C3-DCEA-49DE-891E-CA593C21AB62}"/>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35CF4140-C577-47AD-ABFD-57CC2D4A29D1}"/>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40</a:t>
            </a:fld>
            <a:endParaRPr lang="en-US">
              <a:latin typeface="HelveticaNeueLT Std Thin" panose="020B0403020202020204" pitchFamily="34" charset="0"/>
            </a:endParaRPr>
          </a:p>
        </p:txBody>
      </p:sp>
    </p:spTree>
    <p:extLst>
      <p:ext uri="{BB962C8B-B14F-4D97-AF65-F5344CB8AC3E}">
        <p14:creationId xmlns:p14="http://schemas.microsoft.com/office/powerpoint/2010/main" val="518750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i="0" dirty="0"/>
              <a:t>Directory parts allow constituents to connect through your webpage. It’s a great way to share information across your constituent base.</a:t>
            </a:r>
          </a:p>
          <a:p>
            <a:r>
              <a:rPr lang="en-US" b="1" dirty="0"/>
              <a:t>Tip</a:t>
            </a:r>
            <a:r>
              <a:rPr lang="en-US" b="0" dirty="0"/>
              <a:t>: Make sure you get constituent permission before listing information publicly.</a:t>
            </a:r>
            <a:endParaRPr lang="en-US" b="1" dirty="0"/>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A44E4BF0-60CE-4E2D-98F5-B7D11223557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41</a:t>
            </a:fld>
            <a:endParaRPr lang="en-US">
              <a:latin typeface="HelveticaNeueLT Std Thin" panose="020B0403020202020204" pitchFamily="34" charset="0"/>
            </a:endParaRPr>
          </a:p>
        </p:txBody>
      </p:sp>
    </p:spTree>
    <p:extLst>
      <p:ext uri="{BB962C8B-B14F-4D97-AF65-F5344CB8AC3E}">
        <p14:creationId xmlns:p14="http://schemas.microsoft.com/office/powerpoint/2010/main" val="3534161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23F24A-950A-4F93-91C2-F08C3E7F9C6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42</a:t>
            </a:fld>
            <a:endParaRPr lang="en-US">
              <a:latin typeface="HelveticaNeueLT Std Thin" panose="020B0403020202020204" pitchFamily="34" charset="0"/>
            </a:endParaRPr>
          </a:p>
        </p:txBody>
      </p:sp>
    </p:spTree>
    <p:extLst>
      <p:ext uri="{BB962C8B-B14F-4D97-AF65-F5344CB8AC3E}">
        <p14:creationId xmlns:p14="http://schemas.microsoft.com/office/powerpoint/2010/main" val="2619789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D7C1E967-AE37-4F5C-AF95-416028A2345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350112F-9472-4372-9E80-8A610A9A4F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CDD0F1-1FFB-44B7-A697-792EEBC44C6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43</a:t>
            </a:fld>
            <a:endParaRPr lang="en-US">
              <a:latin typeface="HelveticaNeueLT Std Thin" panose="020B0403020202020204" pitchFamily="34" charset="0"/>
            </a:endParaRPr>
          </a:p>
        </p:txBody>
      </p:sp>
    </p:spTree>
    <p:extLst>
      <p:ext uri="{BB962C8B-B14F-4D97-AF65-F5344CB8AC3E}">
        <p14:creationId xmlns:p14="http://schemas.microsoft.com/office/powerpoint/2010/main" val="371463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9842" indent="-239367">
              <a:buFont typeface="+mj-lt"/>
              <a:buAutoNum type="arabicPeriod"/>
            </a:pPr>
            <a:r>
              <a:rPr lang="en-US" dirty="0"/>
              <a:t>Copy the existing page for </a:t>
            </a:r>
            <a:r>
              <a:rPr lang="en-US" b="1" dirty="0"/>
              <a:t>LCO – Resources – Volunteer Directory</a:t>
            </a:r>
            <a:r>
              <a:rPr lang="en-US" b="0" dirty="0"/>
              <a:t>.</a:t>
            </a:r>
            <a:endParaRPr lang="en-US" b="1" dirty="0"/>
          </a:p>
          <a:p>
            <a:pPr marL="661584" lvl="2" indent="-179525"/>
            <a:r>
              <a:rPr lang="en-US" dirty="0"/>
              <a:t>Rename as </a:t>
            </a:r>
            <a:r>
              <a:rPr lang="en-US" b="1" dirty="0"/>
              <a:t>[your initials] – Resources – Online Community</a:t>
            </a:r>
          </a:p>
          <a:p>
            <a:pPr marL="59842" indent="-239367">
              <a:buFont typeface="+mj-lt"/>
              <a:buAutoNum type="arabicPeriod"/>
            </a:pPr>
            <a:r>
              <a:rPr lang="en-US" dirty="0"/>
              <a:t>Delete existing parts.</a:t>
            </a:r>
          </a:p>
          <a:p>
            <a:pPr marL="59842" indent="-239367">
              <a:buFont typeface="+mj-lt"/>
              <a:buAutoNum type="arabicPeriod"/>
            </a:pPr>
            <a:r>
              <a:rPr lang="en-US" dirty="0"/>
              <a:t>Create a Directory for NetCommunity Members:</a:t>
            </a:r>
          </a:p>
          <a:p>
            <a:pPr marL="600080" lvl="1" indent="-179525"/>
            <a:r>
              <a:rPr lang="en-US" b="1" dirty="0"/>
              <a:t>Limit to query</a:t>
            </a:r>
            <a:r>
              <a:rPr lang="en-US" b="0" dirty="0"/>
              <a:t>: NetCommunity Members</a:t>
            </a:r>
            <a:endParaRPr lang="en-US" b="1" dirty="0"/>
          </a:p>
          <a:p>
            <a:pPr marL="600080" lvl="1" indent="-179525"/>
            <a:r>
              <a:rPr lang="en-US" b="1" dirty="0"/>
              <a:t>Search Form</a:t>
            </a:r>
            <a:r>
              <a:rPr lang="en-US" dirty="0"/>
              <a:t>: First Name, Last Name, City</a:t>
            </a:r>
          </a:p>
          <a:p>
            <a:pPr marL="600080" lvl="1" indent="-179525"/>
            <a:r>
              <a:rPr lang="en-US" b="1" dirty="0"/>
              <a:t>Listing Fields</a:t>
            </a:r>
            <a:r>
              <a:rPr lang="en-US" dirty="0"/>
              <a:t>: First Name, Last Name, Address Line 1, City, State, ZIP Code</a:t>
            </a:r>
          </a:p>
          <a:p>
            <a:endParaRPr lang="en-US" dirty="0"/>
          </a:p>
        </p:txBody>
      </p:sp>
      <p:sp>
        <p:nvSpPr>
          <p:cNvPr id="5" name="Slide Number Placeholder 4">
            <a:extLst>
              <a:ext uri="{FF2B5EF4-FFF2-40B4-BE49-F238E27FC236}">
                <a16:creationId xmlns:a16="http://schemas.microsoft.com/office/drawing/2014/main" id="{191AB1BD-584B-403A-B5F0-B7EEE65FE4A6}"/>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44</a:t>
            </a:fld>
            <a:endParaRPr lang="en-US">
              <a:latin typeface="HelveticaNeueLT Std Thin" panose="020B0403020202020204" pitchFamily="34" charset="0"/>
            </a:endParaRPr>
          </a:p>
        </p:txBody>
      </p:sp>
    </p:spTree>
    <p:extLst>
      <p:ext uri="{BB962C8B-B14F-4D97-AF65-F5344CB8AC3E}">
        <p14:creationId xmlns:p14="http://schemas.microsoft.com/office/powerpoint/2010/main" val="1349529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A5CAC476-806F-4F43-81F8-A3462409E8A4}"/>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45</a:t>
            </a:fld>
            <a:endParaRPr lang="en-US">
              <a:latin typeface="HelveticaNeueLT Std Thin" panose="020B0403020202020204" pitchFamily="34" charset="0"/>
            </a:endParaRPr>
          </a:p>
        </p:txBody>
      </p:sp>
    </p:spTree>
    <p:extLst>
      <p:ext uri="{BB962C8B-B14F-4D97-AF65-F5344CB8AC3E}">
        <p14:creationId xmlns:p14="http://schemas.microsoft.com/office/powerpoint/2010/main" val="27093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Profile forms can build constituent engagement, as well as capture personal information. Constituents and organizations use these forms to create user profiles, where they can update:</a:t>
            </a:r>
          </a:p>
          <a:p>
            <a:pPr lvl="1"/>
            <a:r>
              <a:rPr lang="en-US" dirty="0"/>
              <a:t>Biographical details</a:t>
            </a:r>
          </a:p>
          <a:p>
            <a:pPr lvl="1"/>
            <a:r>
              <a:rPr lang="en-US" dirty="0"/>
              <a:t>Addresses (work and home)</a:t>
            </a:r>
          </a:p>
          <a:p>
            <a:pPr lvl="1"/>
            <a:r>
              <a:rPr lang="en-US" dirty="0"/>
              <a:t>Contact information</a:t>
            </a:r>
          </a:p>
          <a:p>
            <a:r>
              <a:rPr lang="en-US" dirty="0"/>
              <a:t>You can download this information directly into your Raiser’s Edge database, saving yourself time and reducing the chances of data entry errors.</a:t>
            </a:r>
          </a:p>
        </p:txBody>
      </p:sp>
      <p:sp>
        <p:nvSpPr>
          <p:cNvPr id="5" name="Slide Number Placeholder 4">
            <a:extLst>
              <a:ext uri="{FF2B5EF4-FFF2-40B4-BE49-F238E27FC236}">
                <a16:creationId xmlns:a16="http://schemas.microsoft.com/office/drawing/2014/main" id="{6CBB537B-D777-4838-BECF-55A6A74D972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46</a:t>
            </a:fld>
            <a:endParaRPr lang="en-US">
              <a:latin typeface="HelveticaNeueLT Std Thin" panose="020B0403020202020204" pitchFamily="34" charset="0"/>
            </a:endParaRPr>
          </a:p>
        </p:txBody>
      </p:sp>
    </p:spTree>
    <p:extLst>
      <p:ext uri="{BB962C8B-B14F-4D97-AF65-F5344CB8AC3E}">
        <p14:creationId xmlns:p14="http://schemas.microsoft.com/office/powerpoint/2010/main" val="4001728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Profile display forms allow your constituents to learn more about themselves and each other. </a:t>
            </a:r>
            <a:r>
              <a:rPr lang="en-US" i="0" dirty="0"/>
              <a:t>Common uses for Profile Display parts include:</a:t>
            </a:r>
          </a:p>
          <a:p>
            <a:pPr lvl="1"/>
            <a:r>
              <a:rPr lang="en-US" i="0" dirty="0"/>
              <a:t>Allowing users to review their account information</a:t>
            </a:r>
          </a:p>
          <a:p>
            <a:pPr lvl="1"/>
            <a:r>
              <a:rPr lang="en-US" i="0" dirty="0"/>
              <a:t>Displaying information from a personal profile</a:t>
            </a:r>
          </a:p>
          <a:p>
            <a:pPr lvl="1"/>
            <a:r>
              <a:rPr lang="en-US" i="0" dirty="0"/>
              <a:t>Showing information from a Raiser’s Edge constituent record</a:t>
            </a:r>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3BB8C8A4-9528-4835-A064-AF14E35150D2}"/>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47</a:t>
            </a:fld>
            <a:endParaRPr lang="en-US">
              <a:latin typeface="HelveticaNeueLT Std Thin" panose="020B0403020202020204" pitchFamily="34" charset="0"/>
            </a:endParaRPr>
          </a:p>
        </p:txBody>
      </p:sp>
    </p:spTree>
    <p:extLst>
      <p:ext uri="{BB962C8B-B14F-4D97-AF65-F5344CB8AC3E}">
        <p14:creationId xmlns:p14="http://schemas.microsoft.com/office/powerpoint/2010/main" val="149000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BD3FA-4AD4-4622-BA29-D917F2BFF856}"/>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48</a:t>
            </a:fld>
            <a:endParaRPr lang="en-US">
              <a:latin typeface="HelveticaNeueLT Std Thin" panose="020B0403020202020204" pitchFamily="34" charset="0"/>
            </a:endParaRPr>
          </a:p>
        </p:txBody>
      </p:sp>
    </p:spTree>
    <p:extLst>
      <p:ext uri="{BB962C8B-B14F-4D97-AF65-F5344CB8AC3E}">
        <p14:creationId xmlns:p14="http://schemas.microsoft.com/office/powerpoint/2010/main" val="1148216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15BC4BFD-907B-48E7-9690-F83CD2D046A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41E52448-35C3-4881-B8C3-72E2F5B083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B0B7CD-8BCA-4D51-B1AD-96550CC8D4F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49</a:t>
            </a:fld>
            <a:endParaRPr lang="en-US">
              <a:latin typeface="HelveticaNeueLT Std Thin" panose="020B0403020202020204" pitchFamily="34" charset="0"/>
            </a:endParaRPr>
          </a:p>
        </p:txBody>
      </p:sp>
    </p:spTree>
    <p:extLst>
      <p:ext uri="{BB962C8B-B14F-4D97-AF65-F5344CB8AC3E}">
        <p14:creationId xmlns:p14="http://schemas.microsoft.com/office/powerpoint/2010/main" val="153602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website is like building a house:</a:t>
            </a:r>
          </a:p>
          <a:p>
            <a:pPr marL="239367" indent="-239367">
              <a:buFont typeface="+mj-lt"/>
              <a:buAutoNum type="arabicPeriod"/>
            </a:pPr>
            <a:r>
              <a:rPr lang="en-US" dirty="0"/>
              <a:t>Start with your blueprint, using an HTML layout and Cascading Style Sheets (CSS).</a:t>
            </a:r>
          </a:p>
          <a:p>
            <a:pPr marL="239367" indent="-239367">
              <a:buFont typeface="+mj-lt"/>
              <a:buAutoNum type="arabicPeriod"/>
            </a:pPr>
            <a:r>
              <a:rPr lang="en-US" dirty="0"/>
              <a:t>Build your framework with website templates.</a:t>
            </a:r>
          </a:p>
          <a:p>
            <a:pPr marL="239367" indent="-239367">
              <a:buFont typeface="+mj-lt"/>
              <a:buAutoNum type="arabicPeriod"/>
            </a:pPr>
            <a:r>
              <a:rPr lang="en-US" dirty="0"/>
              <a:t>Create rooms and structure with pages.</a:t>
            </a:r>
          </a:p>
          <a:p>
            <a:pPr marL="239367" indent="-239367">
              <a:buFont typeface="+mj-lt"/>
              <a:buAutoNum type="arabicPeriod"/>
            </a:pPr>
            <a:r>
              <a:rPr lang="en-US" dirty="0"/>
              <a:t>Furnish with </a:t>
            </a:r>
            <a:r>
              <a:rPr lang="en-US" i="1" dirty="0"/>
              <a:t>parts</a:t>
            </a:r>
            <a:r>
              <a:rPr lang="en-US" dirty="0"/>
              <a:t> (donation forms, formatted text and images, menus).</a:t>
            </a:r>
          </a:p>
        </p:txBody>
      </p:sp>
      <p:sp>
        <p:nvSpPr>
          <p:cNvPr id="5" name="Slide Number Placeholder 4">
            <a:extLst>
              <a:ext uri="{FF2B5EF4-FFF2-40B4-BE49-F238E27FC236}">
                <a16:creationId xmlns:a16="http://schemas.microsoft.com/office/drawing/2014/main" id="{56D01A6C-6EB3-42E6-8797-37D6F613BACB}"/>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a:t>
            </a:fld>
            <a:endParaRPr lang="en-US">
              <a:latin typeface="HelveticaNeueLT Std Thin" panose="020B0403020202020204" pitchFamily="34" charset="0"/>
            </a:endParaRPr>
          </a:p>
        </p:txBody>
      </p:sp>
    </p:spTree>
    <p:extLst>
      <p:ext uri="{BB962C8B-B14F-4D97-AF65-F5344CB8AC3E}">
        <p14:creationId xmlns:p14="http://schemas.microsoft.com/office/powerpoint/2010/main" val="398809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88E29720-BAC7-463B-A377-0616670B49C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50</a:t>
            </a:fld>
            <a:endParaRPr lang="en-US">
              <a:latin typeface="HelveticaNeueLT Std Thin" panose="020B0403020202020204" pitchFamily="34" charset="0"/>
            </a:endParaRPr>
          </a:p>
        </p:txBody>
      </p:sp>
    </p:spTree>
    <p:extLst>
      <p:ext uri="{BB962C8B-B14F-4D97-AF65-F5344CB8AC3E}">
        <p14:creationId xmlns:p14="http://schemas.microsoft.com/office/powerpoint/2010/main" val="3792995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34BE2AC9-DA87-485B-92BF-C87A3812664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6F36AC4-59D9-4021-921E-5B66578E3400}"/>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BB73A16-2EDC-4EFC-9758-48DC4EC8B79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51</a:t>
            </a:fld>
            <a:endParaRPr lang="en-US">
              <a:latin typeface="HelveticaNeueLT Std Thin" panose="020B0403020202020204" pitchFamily="34" charset="0"/>
            </a:endParaRPr>
          </a:p>
        </p:txBody>
      </p:sp>
    </p:spTree>
    <p:extLst>
      <p:ext uri="{BB962C8B-B14F-4D97-AF65-F5344CB8AC3E}">
        <p14:creationId xmlns:p14="http://schemas.microsoft.com/office/powerpoint/2010/main" val="1123089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resources and guided walkthroughs, check out Blackbaud NetCommunity’s eLearning courses.</a:t>
            </a:r>
          </a:p>
        </p:txBody>
      </p:sp>
      <p:sp>
        <p:nvSpPr>
          <p:cNvPr id="5" name="Slide Number Placeholder 4">
            <a:extLst>
              <a:ext uri="{FF2B5EF4-FFF2-40B4-BE49-F238E27FC236}">
                <a16:creationId xmlns:a16="http://schemas.microsoft.com/office/drawing/2014/main" id="{651245E5-2228-43B9-AB65-72805437267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52</a:t>
            </a:fld>
            <a:endParaRPr lang="en-US">
              <a:latin typeface="HelveticaNeueLT Std Thin" panose="020B0403020202020204" pitchFamily="34" charset="0"/>
            </a:endParaRPr>
          </a:p>
        </p:txBody>
      </p:sp>
    </p:spTree>
    <p:extLst>
      <p:ext uri="{BB962C8B-B14F-4D97-AF65-F5344CB8AC3E}">
        <p14:creationId xmlns:p14="http://schemas.microsoft.com/office/powerpoint/2010/main" val="24616109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D37A7732-048E-455D-9016-0C784C97A517}"/>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DC624C5A-82E0-4128-94B4-C705B6FDAE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1E619A-13ED-4931-B687-FA7A99EBDB2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53</a:t>
            </a:fld>
            <a:endParaRPr lang="en-US">
              <a:latin typeface="HelveticaNeueLT Std Thin" panose="020B0403020202020204" pitchFamily="34" charset="0"/>
            </a:endParaRPr>
          </a:p>
        </p:txBody>
      </p:sp>
    </p:spTree>
    <p:extLst>
      <p:ext uri="{BB962C8B-B14F-4D97-AF65-F5344CB8AC3E}">
        <p14:creationId xmlns:p14="http://schemas.microsoft.com/office/powerpoint/2010/main" val="77061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6D93B6E5-C886-44FD-A7C3-CE3A20EDD5AF}"/>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566633B2-D073-4C82-BCA5-CEEFF10B3D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5F05F4-850B-4735-B8DB-2F8A03BEF87F}"/>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54</a:t>
            </a:fld>
            <a:endParaRPr lang="en-US">
              <a:latin typeface="HelveticaNeueLT Std Thin" panose="020B0403020202020204" pitchFamily="34" charset="0"/>
            </a:endParaRPr>
          </a:p>
        </p:txBody>
      </p:sp>
    </p:spTree>
    <p:extLst>
      <p:ext uri="{BB962C8B-B14F-4D97-AF65-F5344CB8AC3E}">
        <p14:creationId xmlns:p14="http://schemas.microsoft.com/office/powerpoint/2010/main" val="14376984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05D85E-8290-4BE8-B7B4-89863AD2E35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55</a:t>
            </a:fld>
            <a:endParaRPr lang="en-US">
              <a:latin typeface="HelveticaNeueLT Std Thin" panose="020B0403020202020204" pitchFamily="34" charset="0"/>
            </a:endParaRPr>
          </a:p>
        </p:txBody>
      </p:sp>
    </p:spTree>
    <p:extLst>
      <p:ext uri="{BB962C8B-B14F-4D97-AF65-F5344CB8AC3E}">
        <p14:creationId xmlns:p14="http://schemas.microsoft.com/office/powerpoint/2010/main" val="2496276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8734F2-6E50-46F7-9E37-6499B4638485}"/>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56</a:t>
            </a:fld>
            <a:endParaRPr lang="en-US">
              <a:latin typeface="HelveticaNeueLT Std Thin" panose="020B0403020202020204" pitchFamily="34" charset="0"/>
            </a:endParaRPr>
          </a:p>
        </p:txBody>
      </p:sp>
    </p:spTree>
    <p:extLst>
      <p:ext uri="{BB962C8B-B14F-4D97-AF65-F5344CB8AC3E}">
        <p14:creationId xmlns:p14="http://schemas.microsoft.com/office/powerpoint/2010/main" val="1974341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2308BF98-07E2-49BB-A640-ADBE7686CD8E}"/>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57</a:t>
            </a:fld>
            <a:endParaRPr lang="en-US">
              <a:latin typeface="HelveticaNeueLT Std Thin" panose="020B0403020202020204" pitchFamily="34" charset="0"/>
            </a:endParaRPr>
          </a:p>
        </p:txBody>
      </p:sp>
    </p:spTree>
    <p:extLst>
      <p:ext uri="{BB962C8B-B14F-4D97-AF65-F5344CB8AC3E}">
        <p14:creationId xmlns:p14="http://schemas.microsoft.com/office/powerpoint/2010/main" val="2409289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02D1D48B-138C-45F4-92EC-5A1B2BE2AA94}"/>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58</a:t>
            </a:fld>
            <a:endParaRPr lang="en-US">
              <a:latin typeface="HelveticaNeueLT Std Thin" panose="020B0403020202020204" pitchFamily="34" charset="0"/>
            </a:endParaRPr>
          </a:p>
        </p:txBody>
      </p:sp>
    </p:spTree>
    <p:extLst>
      <p:ext uri="{BB962C8B-B14F-4D97-AF65-F5344CB8AC3E}">
        <p14:creationId xmlns:p14="http://schemas.microsoft.com/office/powerpoint/2010/main" val="2580909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8B299D7C-F204-4B5D-8959-3F31EF1E1E9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59</a:t>
            </a:fld>
            <a:endParaRPr lang="en-US">
              <a:latin typeface="HelveticaNeueLT Std Thin" panose="020B0403020202020204" pitchFamily="34" charset="0"/>
            </a:endParaRPr>
          </a:p>
        </p:txBody>
      </p:sp>
    </p:spTree>
    <p:extLst>
      <p:ext uri="{BB962C8B-B14F-4D97-AF65-F5344CB8AC3E}">
        <p14:creationId xmlns:p14="http://schemas.microsoft.com/office/powerpoint/2010/main" val="244357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NetCommunity, parts are:</a:t>
            </a:r>
          </a:p>
          <a:p>
            <a:pPr lvl="1"/>
            <a:r>
              <a:rPr lang="en-US" b="1" dirty="0"/>
              <a:t>Reusable</a:t>
            </a:r>
            <a:r>
              <a:rPr lang="en-US" b="0" dirty="0"/>
              <a:t>: Create something once to use in multiple areas of your site</a:t>
            </a:r>
          </a:p>
          <a:p>
            <a:pPr lvl="1"/>
            <a:r>
              <a:rPr lang="en-US" b="1" dirty="0"/>
              <a:t>Linked</a:t>
            </a:r>
            <a:r>
              <a:rPr lang="en-US" b="0" dirty="0"/>
              <a:t>: Change content anywhere to change it everywhere</a:t>
            </a:r>
          </a:p>
          <a:p>
            <a:r>
              <a:rPr lang="en-US" b="0" dirty="0"/>
              <a:t>Consider the following these three tips when working with parts:</a:t>
            </a:r>
          </a:p>
          <a:p>
            <a:pPr lvl="1"/>
            <a:r>
              <a:rPr lang="en-US" b="0" dirty="0"/>
              <a:t>Copy existing parts to use as the blueprint for a new part</a:t>
            </a:r>
          </a:p>
          <a:p>
            <a:pPr lvl="1"/>
            <a:r>
              <a:rPr lang="en-US" b="0" dirty="0"/>
              <a:t>Place parts on the template level if you want them to appear on multiple pages in the same position </a:t>
            </a:r>
          </a:p>
          <a:p>
            <a:pPr lvl="1"/>
            <a:r>
              <a:rPr lang="en-US" b="0" dirty="0"/>
              <a:t>Use the same part for content that needs to be uniform across your website (example: contact information, logos)</a:t>
            </a:r>
          </a:p>
        </p:txBody>
      </p:sp>
      <p:sp>
        <p:nvSpPr>
          <p:cNvPr id="5" name="Slide Number Placeholder 4">
            <a:extLst>
              <a:ext uri="{FF2B5EF4-FFF2-40B4-BE49-F238E27FC236}">
                <a16:creationId xmlns:a16="http://schemas.microsoft.com/office/drawing/2014/main" id="{34ADC484-4587-47F8-83AB-66D4E7AB7CD4}"/>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a:t>
            </a:fld>
            <a:endParaRPr lang="en-US">
              <a:latin typeface="HelveticaNeueLT Std Thin" panose="020B0403020202020204" pitchFamily="34" charset="0"/>
            </a:endParaRPr>
          </a:p>
        </p:txBody>
      </p:sp>
    </p:spTree>
    <p:extLst>
      <p:ext uri="{BB962C8B-B14F-4D97-AF65-F5344CB8AC3E}">
        <p14:creationId xmlns:p14="http://schemas.microsoft.com/office/powerpoint/2010/main" val="14121059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545361B0-F932-44A2-B012-B52A5C15B194}"/>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60</a:t>
            </a:fld>
            <a:endParaRPr lang="en-US">
              <a:latin typeface="HelveticaNeueLT Std Thin" panose="020B0403020202020204" pitchFamily="34" charset="0"/>
            </a:endParaRPr>
          </a:p>
        </p:txBody>
      </p:sp>
    </p:spTree>
    <p:extLst>
      <p:ext uri="{BB962C8B-B14F-4D97-AF65-F5344CB8AC3E}">
        <p14:creationId xmlns:p14="http://schemas.microsoft.com/office/powerpoint/2010/main" val="2146257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Point of Slide</a:t>
            </a:r>
            <a:r>
              <a:rPr lang="en-US" dirty="0"/>
              <a:t>: Get learners thinking about their website as a fundraising tool</a:t>
            </a:r>
          </a:p>
          <a:p>
            <a:r>
              <a:rPr lang="en-US" b="1" dirty="0"/>
              <a:t>Suggested follow-up question</a:t>
            </a:r>
            <a:r>
              <a:rPr lang="en-US" dirty="0"/>
              <a:t>: How many of these ways are managed online? This will help tie in the connection between raising funds and support through their website. </a:t>
            </a:r>
          </a:p>
        </p:txBody>
      </p:sp>
      <p:sp>
        <p:nvSpPr>
          <p:cNvPr id="7" name="Slide Image Placeholder 6">
            <a:extLst>
              <a:ext uri="{FF2B5EF4-FFF2-40B4-BE49-F238E27FC236}">
                <a16:creationId xmlns:a16="http://schemas.microsoft.com/office/drawing/2014/main" id="{66525A22-6F24-47E8-B926-F2EC9CC60EF5}"/>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252FE713-15C8-4C2C-976D-1D98E3E7CAC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61</a:t>
            </a:fld>
            <a:endParaRPr lang="en-US">
              <a:latin typeface="HelveticaNeueLT Std Thin" panose="020B0403020202020204" pitchFamily="34" charset="0"/>
            </a:endParaRPr>
          </a:p>
        </p:txBody>
      </p:sp>
    </p:spTree>
    <p:extLst>
      <p:ext uri="{BB962C8B-B14F-4D97-AF65-F5344CB8AC3E}">
        <p14:creationId xmlns:p14="http://schemas.microsoft.com/office/powerpoint/2010/main" val="26662044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**Animation Warning**</a:t>
            </a:r>
          </a:p>
          <a:p>
            <a:r>
              <a:rPr lang="en-US" b="1"/>
              <a:t>Example 1</a:t>
            </a:r>
            <a:r>
              <a:rPr lang="en-US" b="0"/>
              <a:t>:</a:t>
            </a:r>
          </a:p>
          <a:p>
            <a:r>
              <a:rPr lang="en-US" b="0"/>
              <a:t>Let’s say you have an existing page built. And then, you wanted to create a similar page, but with different text.</a:t>
            </a:r>
          </a:p>
          <a:p>
            <a:r>
              <a:rPr lang="en-US" b="0"/>
              <a:t>You could bring parts you’ve already made into the new page, like this. (</a:t>
            </a:r>
            <a:r>
              <a:rPr lang="en-US" b="1" i="1"/>
              <a:t>Click once, three pieces of left picture move to right</a:t>
            </a:r>
            <a:r>
              <a:rPr lang="en-US" b="0" i="0"/>
              <a:t>)</a:t>
            </a:r>
          </a:p>
          <a:p>
            <a:r>
              <a:rPr lang="en-US" b="0" i="0"/>
              <a:t>Ok, and you’ve built out this entire new page without much work.</a:t>
            </a:r>
          </a:p>
          <a:p>
            <a:r>
              <a:rPr lang="en-US" b="1"/>
              <a:t>Example 2</a:t>
            </a:r>
            <a:r>
              <a:rPr lang="en-US" b="0"/>
              <a:t>:</a:t>
            </a:r>
          </a:p>
          <a:p>
            <a:r>
              <a:rPr lang="en-US" b="0"/>
              <a:t>So now, what if you changed the first page? Say you went through a bit of a rebranding with your colors.</a:t>
            </a:r>
          </a:p>
          <a:p>
            <a:r>
              <a:rPr lang="en-US" b="0"/>
              <a:t>So long as it’s the same part, any changes made on page 1 (header, pictures) will flow onto the second</a:t>
            </a:r>
          </a:p>
          <a:p>
            <a:r>
              <a:rPr lang="en-US" b="1" i="1"/>
              <a:t>Click once, website header updates on left, then right</a:t>
            </a:r>
          </a:p>
          <a:p>
            <a:r>
              <a:rPr lang="en-US" b="1" i="1"/>
              <a:t>Click once, picture updates on left, then right</a:t>
            </a:r>
          </a:p>
          <a:p>
            <a:r>
              <a:rPr lang="en-US" b="0" i="0"/>
              <a:t>But parts that aren’t linked won’t change. So, even if you change the text on Page 1 (</a:t>
            </a:r>
            <a:r>
              <a:rPr lang="en-US" b="1" i="1"/>
              <a:t>click once, text on right changes… text on left does not</a:t>
            </a:r>
            <a:r>
              <a:rPr lang="en-US" b="0" i="0"/>
              <a:t>) nothing will happen to Page 2. That’s because they’re different parts.</a:t>
            </a:r>
          </a:p>
          <a:p>
            <a:endParaRPr lang="en-US" b="1"/>
          </a:p>
          <a:p>
            <a:endParaRPr lang="en-US" b="0"/>
          </a:p>
        </p:txBody>
      </p:sp>
      <p:sp>
        <p:nvSpPr>
          <p:cNvPr id="5" name="Slide Number Placeholder 4">
            <a:extLst>
              <a:ext uri="{FF2B5EF4-FFF2-40B4-BE49-F238E27FC236}">
                <a16:creationId xmlns:a16="http://schemas.microsoft.com/office/drawing/2014/main" id="{9D3A2AE8-5BED-4ADD-BE12-C45A121A13B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62</a:t>
            </a:fld>
            <a:endParaRPr lang="en-US">
              <a:latin typeface="HelveticaNeueLT Std Thin" panose="020B0403020202020204" pitchFamily="34" charset="0"/>
            </a:endParaRPr>
          </a:p>
        </p:txBody>
      </p:sp>
    </p:spTree>
    <p:extLst>
      <p:ext uri="{BB962C8B-B14F-4D97-AF65-F5344CB8AC3E}">
        <p14:creationId xmlns:p14="http://schemas.microsoft.com/office/powerpoint/2010/main" val="3848774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1B34AEA0-566F-479A-9CED-EFB901399F6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63</a:t>
            </a:fld>
            <a:endParaRPr lang="en-US">
              <a:latin typeface="HelveticaNeueLT Std Thin" panose="020B0403020202020204" pitchFamily="34" charset="0"/>
            </a:endParaRPr>
          </a:p>
        </p:txBody>
      </p:sp>
    </p:spTree>
    <p:extLst>
      <p:ext uri="{BB962C8B-B14F-4D97-AF65-F5344CB8AC3E}">
        <p14:creationId xmlns:p14="http://schemas.microsoft.com/office/powerpoint/2010/main" val="26220843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a:t>Purpose: </a:t>
            </a:r>
            <a:r>
              <a:rPr lang="en-US"/>
              <a:t>To give learners a look at front-end experience of donation form</a:t>
            </a:r>
          </a:p>
        </p:txBody>
      </p:sp>
      <p:sp>
        <p:nvSpPr>
          <p:cNvPr id="7" name="Slide Image Placeholder 6">
            <a:extLst>
              <a:ext uri="{FF2B5EF4-FFF2-40B4-BE49-F238E27FC236}">
                <a16:creationId xmlns:a16="http://schemas.microsoft.com/office/drawing/2014/main" id="{F02BAEB0-F342-4AAC-8E93-0760FF69EFB0}"/>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D0AE2E12-2D98-43D6-9D5E-4E33C0801F49}"/>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64</a:t>
            </a:fld>
            <a:endParaRPr lang="en-US">
              <a:latin typeface="HelveticaNeueLT Std Thin" panose="020B0403020202020204" pitchFamily="34" charset="0"/>
            </a:endParaRPr>
          </a:p>
        </p:txBody>
      </p:sp>
    </p:spTree>
    <p:extLst>
      <p:ext uri="{BB962C8B-B14F-4D97-AF65-F5344CB8AC3E}">
        <p14:creationId xmlns:p14="http://schemas.microsoft.com/office/powerpoint/2010/main" val="2647754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07628BAE-179E-482C-975D-E4BC4662D62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C1E25DD-9006-4F5D-A78C-CF720CF1F6BD}"/>
              </a:ext>
            </a:extLst>
          </p:cNvPr>
          <p:cNvSpPr>
            <a:spLocks noGrp="1"/>
          </p:cNvSpPr>
          <p:nvPr>
            <p:ph type="body" idx="1"/>
          </p:nvPr>
        </p:nvSpPr>
        <p:spPr/>
        <p:txBody>
          <a:bodyPr/>
          <a:lstStyle/>
          <a:p>
            <a:r>
              <a:rPr lang="en-US"/>
              <a:t>Leads into the next slide.</a:t>
            </a:r>
          </a:p>
        </p:txBody>
      </p:sp>
      <p:sp>
        <p:nvSpPr>
          <p:cNvPr id="4" name="Slide Number Placeholder 3">
            <a:extLst>
              <a:ext uri="{FF2B5EF4-FFF2-40B4-BE49-F238E27FC236}">
                <a16:creationId xmlns:a16="http://schemas.microsoft.com/office/drawing/2014/main" id="{C0F699A4-683A-4F23-9C23-F3FEA41C6B1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65</a:t>
            </a:fld>
            <a:endParaRPr lang="en-US">
              <a:latin typeface="HelveticaNeueLT Std Thin" panose="020B0403020202020204" pitchFamily="34" charset="0"/>
            </a:endParaRPr>
          </a:p>
        </p:txBody>
      </p:sp>
    </p:spTree>
    <p:extLst>
      <p:ext uri="{BB962C8B-B14F-4D97-AF65-F5344CB8AC3E}">
        <p14:creationId xmlns:p14="http://schemas.microsoft.com/office/powerpoint/2010/main" val="2916422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29B3D4E1-32E8-4CBA-90A3-59FFA13108F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772DB09-7323-44BD-A455-A212E2F22A8E}"/>
              </a:ext>
            </a:extLst>
          </p:cNvPr>
          <p:cNvSpPr>
            <a:spLocks noGrp="1"/>
          </p:cNvSpPr>
          <p:nvPr>
            <p:ph type="body" idx="1"/>
          </p:nvPr>
        </p:nvSpPr>
        <p:spPr/>
        <p:txBody>
          <a:bodyPr/>
          <a:lstStyle/>
          <a:p>
            <a:r>
              <a:rPr lang="en-US" b="1"/>
              <a:t>Transition to first Activity</a:t>
            </a:r>
            <a:r>
              <a:rPr lang="en-US"/>
              <a:t>: We’ll be covering the first two (easy, visible) first, and getting to no. 3 (Accessible) later in class.</a:t>
            </a:r>
          </a:p>
          <a:p>
            <a:pPr lvl="1"/>
            <a:r>
              <a:rPr lang="en-US"/>
              <a:t>“And, given the problems we’re having with this page, it’d be better if we just abandoned it and started from scratch”</a:t>
            </a:r>
          </a:p>
        </p:txBody>
      </p:sp>
      <p:sp>
        <p:nvSpPr>
          <p:cNvPr id="4" name="Slide Number Placeholder 3">
            <a:extLst>
              <a:ext uri="{FF2B5EF4-FFF2-40B4-BE49-F238E27FC236}">
                <a16:creationId xmlns:a16="http://schemas.microsoft.com/office/drawing/2014/main" id="{6C1BF480-1530-4E5C-AB8F-E8AFF0C38166}"/>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66</a:t>
            </a:fld>
            <a:endParaRPr lang="en-US">
              <a:latin typeface="HelveticaNeueLT Std Thin" panose="020B0403020202020204" pitchFamily="34" charset="0"/>
            </a:endParaRPr>
          </a:p>
        </p:txBody>
      </p:sp>
    </p:spTree>
    <p:extLst>
      <p:ext uri="{BB962C8B-B14F-4D97-AF65-F5344CB8AC3E}">
        <p14:creationId xmlns:p14="http://schemas.microsoft.com/office/powerpoint/2010/main" val="22419372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8734">
              <a:spcBef>
                <a:spcPts val="942"/>
              </a:spcBef>
              <a:defRPr/>
            </a:pPr>
            <a:r>
              <a:rPr lang="en-US" b="1" dirty="0"/>
              <a:t>Point of Slide: </a:t>
            </a:r>
            <a:r>
              <a:rPr lang="en-US" dirty="0"/>
              <a:t>Cover basic BBNC functionality in the context of improving donation page</a:t>
            </a:r>
          </a:p>
          <a:p>
            <a:pPr defTabSz="478734">
              <a:spcBef>
                <a:spcPts val="942"/>
              </a:spcBef>
              <a:defRPr/>
            </a:pPr>
            <a:r>
              <a:rPr lang="en-US" dirty="0"/>
              <a:t>You may want to explain the idea of content panes briefly (“You’ve got the rack all built, now you just need to start arranging your spices. Cumin, here. Paprika, over here. Lemon pepper, oh, you go way down there.”</a:t>
            </a:r>
          </a:p>
        </p:txBody>
      </p:sp>
      <p:sp>
        <p:nvSpPr>
          <p:cNvPr id="5" name="Slide Number Placeholder 4">
            <a:extLst>
              <a:ext uri="{FF2B5EF4-FFF2-40B4-BE49-F238E27FC236}">
                <a16:creationId xmlns:a16="http://schemas.microsoft.com/office/drawing/2014/main" id="{CD1B1A00-E24F-4DC3-BA40-F44E677F04F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67</a:t>
            </a:fld>
            <a:endParaRPr lang="en-US">
              <a:latin typeface="HelveticaNeueLT Std Thin" panose="020B0403020202020204" pitchFamily="34" charset="0"/>
            </a:endParaRPr>
          </a:p>
        </p:txBody>
      </p:sp>
    </p:spTree>
    <p:extLst>
      <p:ext uri="{BB962C8B-B14F-4D97-AF65-F5344CB8AC3E}">
        <p14:creationId xmlns:p14="http://schemas.microsoft.com/office/powerpoint/2010/main" val="34083905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F9E961C3-8BB8-4A69-8CCE-678F2E43053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552D87B-67AB-4848-9A17-2B19ED7AE0D3}"/>
              </a:ext>
            </a:extLst>
          </p:cNvPr>
          <p:cNvSpPr>
            <a:spLocks noGrp="1"/>
          </p:cNvSpPr>
          <p:nvPr>
            <p:ph type="body" idx="1"/>
          </p:nvPr>
        </p:nvSpPr>
        <p:spPr/>
        <p:txBody>
          <a:bodyPr/>
          <a:lstStyle/>
          <a:p>
            <a:pPr defTabSz="478734">
              <a:spcBef>
                <a:spcPts val="0"/>
              </a:spcBef>
            </a:pPr>
            <a:r>
              <a:rPr lang="en-US" sz="2100" b="1" dirty="0"/>
              <a:t>Context</a:t>
            </a:r>
            <a:r>
              <a:rPr lang="en-US" sz="2100" dirty="0"/>
              <a:t>: Our organization is starting a new capital campaign for a ropes course. Tentatively titled, “Knot Your Average Capital Campaign!”</a:t>
            </a:r>
          </a:p>
          <a:p>
            <a:pPr defTabSz="478734">
              <a:spcBef>
                <a:spcPts val="0"/>
              </a:spcBef>
            </a:pPr>
            <a:r>
              <a:rPr lang="en-US" sz="2100" b="1" dirty="0">
                <a:solidFill>
                  <a:prstClr val="black"/>
                </a:solidFill>
              </a:rPr>
              <a:t>Insert a New Donation Form Part:</a:t>
            </a:r>
          </a:p>
          <a:p>
            <a:pPr marL="478734" indent="-478734" defTabSz="478734">
              <a:spcBef>
                <a:spcPts val="0"/>
              </a:spcBef>
              <a:buFont typeface="+mj-lt"/>
              <a:buAutoNum type="arabicPeriod"/>
            </a:pPr>
            <a:r>
              <a:rPr lang="en-US" sz="2100" dirty="0">
                <a:solidFill>
                  <a:prstClr val="black"/>
                </a:solidFill>
              </a:rPr>
              <a:t>From the page you just created, click the gear icon in the 1st content pane and select </a:t>
            </a:r>
            <a:r>
              <a:rPr lang="en-US" sz="2100" b="1" dirty="0">
                <a:solidFill>
                  <a:prstClr val="black"/>
                </a:solidFill>
              </a:rPr>
              <a:t>New Part</a:t>
            </a:r>
          </a:p>
          <a:p>
            <a:pPr marL="478734" indent="-478734" defTabSz="478734">
              <a:spcBef>
                <a:spcPts val="0"/>
              </a:spcBef>
              <a:buFont typeface="+mj-lt"/>
              <a:buAutoNum type="arabicPeriod"/>
            </a:pPr>
            <a:r>
              <a:rPr lang="en-US" sz="2100" dirty="0">
                <a:solidFill>
                  <a:prstClr val="black"/>
                </a:solidFill>
              </a:rPr>
              <a:t>Select Donation Form as the part</a:t>
            </a:r>
          </a:p>
          <a:p>
            <a:pPr marL="478734" indent="-478734" defTabSz="478734">
              <a:spcBef>
                <a:spcPts val="0"/>
              </a:spcBef>
              <a:buFont typeface="+mj-lt"/>
              <a:buAutoNum type="arabicPeriod"/>
            </a:pPr>
            <a:r>
              <a:rPr lang="en-US" sz="2100" dirty="0">
                <a:solidFill>
                  <a:prstClr val="black"/>
                </a:solidFill>
              </a:rPr>
              <a:t>Enter </a:t>
            </a:r>
            <a:r>
              <a:rPr lang="en-US" sz="2100" b="1" dirty="0">
                <a:solidFill>
                  <a:prstClr val="black"/>
                </a:solidFill>
              </a:rPr>
              <a:t>[your initials] – Capital Campaign – Donations – Donation Form</a:t>
            </a:r>
          </a:p>
          <a:p>
            <a:pPr marL="478734" indent="-478734" defTabSz="478734">
              <a:spcBef>
                <a:spcPts val="0"/>
              </a:spcBef>
              <a:buFont typeface="+mj-lt"/>
              <a:buAutoNum type="arabicPeriod"/>
            </a:pPr>
            <a:r>
              <a:rPr lang="en-US" sz="2100" dirty="0">
                <a:solidFill>
                  <a:prstClr val="black"/>
                </a:solidFill>
              </a:rPr>
              <a:t>Store in the </a:t>
            </a:r>
            <a:r>
              <a:rPr lang="en-US" sz="2100" b="1" dirty="0">
                <a:solidFill>
                  <a:prstClr val="black"/>
                </a:solidFill>
              </a:rPr>
              <a:t>_Training/FUON </a:t>
            </a:r>
            <a:r>
              <a:rPr lang="en-US" sz="2100" dirty="0">
                <a:solidFill>
                  <a:prstClr val="black"/>
                </a:solidFill>
              </a:rPr>
              <a:t>folder</a:t>
            </a:r>
          </a:p>
          <a:p>
            <a:pPr marL="478734" indent="-478734" defTabSz="478734">
              <a:spcBef>
                <a:spcPts val="0"/>
              </a:spcBef>
              <a:buFont typeface="+mj-lt"/>
              <a:buAutoNum type="arabicPeriod"/>
            </a:pPr>
            <a:r>
              <a:rPr lang="en-US" sz="2100" dirty="0">
                <a:solidFill>
                  <a:prstClr val="black"/>
                </a:solidFill>
              </a:rPr>
              <a:t>Select </a:t>
            </a:r>
            <a:r>
              <a:rPr lang="en-US" sz="2100" b="1" dirty="0">
                <a:solidFill>
                  <a:prstClr val="black"/>
                </a:solidFill>
              </a:rPr>
              <a:t>Online Donor </a:t>
            </a:r>
            <a:r>
              <a:rPr lang="en-US" sz="2100" dirty="0">
                <a:solidFill>
                  <a:prstClr val="black"/>
                </a:solidFill>
              </a:rPr>
              <a:t>as the Constituent Code</a:t>
            </a:r>
          </a:p>
          <a:p>
            <a:pPr marL="478734" indent="-478734" defTabSz="478734">
              <a:spcBef>
                <a:spcPts val="0"/>
              </a:spcBef>
              <a:buFont typeface="+mj-lt"/>
              <a:buAutoNum type="arabicPeriod"/>
            </a:pPr>
            <a:r>
              <a:rPr lang="en-US" sz="2100" dirty="0">
                <a:solidFill>
                  <a:prstClr val="black"/>
                </a:solidFill>
              </a:rPr>
              <a:t>Set a minimum gift amount of $5 (**emphasize this because of online transaction fees. Each organization will need to determine this one their own)</a:t>
            </a:r>
          </a:p>
          <a:p>
            <a:pPr marL="478734" indent="-478734" defTabSz="478734">
              <a:spcBef>
                <a:spcPts val="0"/>
              </a:spcBef>
              <a:buFont typeface="+mj-lt"/>
              <a:buAutoNum type="arabicPeriod"/>
            </a:pPr>
            <a:r>
              <a:rPr lang="en-US" sz="2100" dirty="0">
                <a:solidFill>
                  <a:prstClr val="black"/>
                </a:solidFill>
              </a:rPr>
              <a:t>Only allow one-time gifts</a:t>
            </a:r>
          </a:p>
          <a:p>
            <a:pPr marL="478734" indent="-478734" defTabSz="478734">
              <a:spcBef>
                <a:spcPts val="0"/>
              </a:spcBef>
              <a:buFont typeface="+mj-lt"/>
              <a:buAutoNum type="arabicPeriod"/>
            </a:pPr>
            <a:r>
              <a:rPr lang="en-US" sz="2100" dirty="0">
                <a:solidFill>
                  <a:prstClr val="black"/>
                </a:solidFill>
              </a:rPr>
              <a:t>Select the </a:t>
            </a:r>
            <a:r>
              <a:rPr lang="en-US" sz="2100" b="1" dirty="0">
                <a:solidFill>
                  <a:prstClr val="black"/>
                </a:solidFill>
              </a:rPr>
              <a:t>Playground Site </a:t>
            </a:r>
            <a:r>
              <a:rPr lang="en-US" sz="2100" dirty="0">
                <a:solidFill>
                  <a:prstClr val="black"/>
                </a:solidFill>
              </a:rPr>
              <a:t>fund</a:t>
            </a:r>
          </a:p>
          <a:p>
            <a:pPr marL="478734" indent="-478734" defTabSz="478734">
              <a:spcBef>
                <a:spcPts val="0"/>
              </a:spcBef>
              <a:buFont typeface="+mj-lt"/>
              <a:buAutoNum type="arabicPeriod"/>
            </a:pPr>
            <a:r>
              <a:rPr lang="en-US" sz="2100" dirty="0">
                <a:solidFill>
                  <a:prstClr val="black"/>
                </a:solidFill>
              </a:rPr>
              <a:t>Add three giving levels: </a:t>
            </a:r>
            <a:r>
              <a:rPr lang="en-US" sz="2100" b="1" dirty="0">
                <a:solidFill>
                  <a:prstClr val="black"/>
                </a:solidFill>
              </a:rPr>
              <a:t>Low Ropes </a:t>
            </a:r>
            <a:r>
              <a:rPr lang="en-US" sz="2100" dirty="0">
                <a:solidFill>
                  <a:prstClr val="black"/>
                </a:solidFill>
              </a:rPr>
              <a:t>($20), </a:t>
            </a:r>
            <a:r>
              <a:rPr lang="en-US" sz="2100" b="1" dirty="0">
                <a:solidFill>
                  <a:prstClr val="black"/>
                </a:solidFill>
              </a:rPr>
              <a:t>Tautliner </a:t>
            </a:r>
            <a:r>
              <a:rPr lang="en-US" sz="2100" dirty="0">
                <a:solidFill>
                  <a:prstClr val="black"/>
                </a:solidFill>
              </a:rPr>
              <a:t>($50), and </a:t>
            </a:r>
            <a:r>
              <a:rPr lang="en-US" sz="2100" b="1" dirty="0">
                <a:solidFill>
                  <a:prstClr val="black"/>
                </a:solidFill>
              </a:rPr>
              <a:t>High Flier </a:t>
            </a:r>
            <a:r>
              <a:rPr lang="en-US" sz="2100" dirty="0">
                <a:solidFill>
                  <a:prstClr val="black"/>
                </a:solidFill>
              </a:rPr>
              <a:t>($100)</a:t>
            </a:r>
          </a:p>
          <a:p>
            <a:pPr marL="478734" indent="-478734" defTabSz="478734">
              <a:spcBef>
                <a:spcPts val="0"/>
              </a:spcBef>
              <a:buFont typeface="+mj-lt"/>
              <a:buAutoNum type="arabicPeriod"/>
            </a:pPr>
            <a:r>
              <a:rPr lang="en-US" sz="2100" dirty="0">
                <a:solidFill>
                  <a:prstClr val="black"/>
                </a:solidFill>
              </a:rPr>
              <a:t>Add two sources: </a:t>
            </a:r>
            <a:r>
              <a:rPr lang="en-US" sz="2100" b="1" dirty="0" err="1">
                <a:solidFill>
                  <a:prstClr val="black"/>
                </a:solidFill>
              </a:rPr>
              <a:t>AnnualMail</a:t>
            </a:r>
            <a:r>
              <a:rPr lang="en-US" sz="2100" dirty="0">
                <a:solidFill>
                  <a:prstClr val="black"/>
                </a:solidFill>
              </a:rPr>
              <a:t> + </a:t>
            </a:r>
            <a:r>
              <a:rPr lang="en-US" sz="2100" b="1" dirty="0">
                <a:solidFill>
                  <a:prstClr val="black"/>
                </a:solidFill>
              </a:rPr>
              <a:t>Newsletter</a:t>
            </a:r>
          </a:p>
          <a:p>
            <a:pPr marL="478734" indent="-478734" defTabSz="478734">
              <a:spcBef>
                <a:spcPts val="0"/>
              </a:spcBef>
              <a:buFont typeface="+mj-lt"/>
              <a:buAutoNum type="arabicPeriod"/>
            </a:pPr>
            <a:r>
              <a:rPr lang="en-US" sz="2100" dirty="0">
                <a:solidFill>
                  <a:prstClr val="black"/>
                </a:solidFill>
              </a:rPr>
              <a:t>Proceed directly to payment, with Demo Merchant account and default confirmation screen</a:t>
            </a:r>
          </a:p>
          <a:p>
            <a:pPr marL="478734" indent="-478734" defTabSz="478734">
              <a:spcBef>
                <a:spcPts val="0"/>
              </a:spcBef>
              <a:buFont typeface="+mj-lt"/>
              <a:buAutoNum type="arabicPeriod"/>
            </a:pPr>
            <a:r>
              <a:rPr lang="en-US" sz="2100" dirty="0">
                <a:solidFill>
                  <a:prstClr val="black"/>
                </a:solidFill>
              </a:rPr>
              <a:t>Type in from address and name (don’t adjust form)</a:t>
            </a:r>
          </a:p>
          <a:p>
            <a:pPr marL="719764" lvl="1" indent="-478734" defTabSz="478734">
              <a:spcBef>
                <a:spcPts val="0"/>
              </a:spcBef>
            </a:pPr>
            <a:r>
              <a:rPr lang="en-US" sz="2100" dirty="0">
                <a:solidFill>
                  <a:prstClr val="black"/>
                </a:solidFill>
              </a:rPr>
              <a:t>Explain here that this should look similar to (if more complicated than) email—Merge Fields</a:t>
            </a:r>
          </a:p>
          <a:p>
            <a:pPr marL="478734" indent="-478734" defTabSz="478734">
              <a:spcBef>
                <a:spcPts val="0"/>
              </a:spcBef>
              <a:buFont typeface="+mj-lt"/>
              <a:buAutoNum type="arabicPeriod"/>
            </a:pPr>
            <a:r>
              <a:rPr lang="en-US" sz="2100" dirty="0">
                <a:solidFill>
                  <a:prstClr val="black"/>
                </a:solidFill>
              </a:rPr>
              <a:t>Keep the </a:t>
            </a:r>
            <a:r>
              <a:rPr lang="en-US" sz="2100" dirty="0" err="1">
                <a:solidFill>
                  <a:prstClr val="black"/>
                </a:solidFill>
              </a:rPr>
              <a:t>eReceipt</a:t>
            </a:r>
            <a:r>
              <a:rPr lang="en-US" sz="2100" dirty="0">
                <a:solidFill>
                  <a:prstClr val="black"/>
                </a:solidFill>
              </a:rPr>
              <a:t> options default</a:t>
            </a:r>
          </a:p>
          <a:p>
            <a:pPr defTabSz="478734">
              <a:spcBef>
                <a:spcPts val="0"/>
              </a:spcBef>
            </a:pPr>
            <a:r>
              <a:rPr lang="en-US" sz="2100" b="1" dirty="0">
                <a:solidFill>
                  <a:prstClr val="black"/>
                </a:solidFill>
              </a:rPr>
              <a:t>Insert Existing text part:</a:t>
            </a:r>
          </a:p>
          <a:p>
            <a:pPr marL="239367" indent="-239367" defTabSz="478734">
              <a:spcBef>
                <a:spcPts val="0"/>
              </a:spcBef>
              <a:buFont typeface="+mj-lt"/>
              <a:buAutoNum type="arabicPeriod"/>
            </a:pPr>
            <a:r>
              <a:rPr lang="en-US" sz="2100" dirty="0">
                <a:solidFill>
                  <a:prstClr val="black"/>
                </a:solidFill>
              </a:rPr>
              <a:t>Insert </a:t>
            </a:r>
            <a:r>
              <a:rPr lang="en-US" sz="2100" b="1" dirty="0">
                <a:solidFill>
                  <a:prstClr val="black"/>
                </a:solidFill>
              </a:rPr>
              <a:t>EC – Capital Campaign – Donations – FTI</a:t>
            </a:r>
          </a:p>
          <a:p>
            <a:pPr marL="239367" indent="-239367" defTabSz="478734">
              <a:spcBef>
                <a:spcPts val="0"/>
              </a:spcBef>
              <a:buFont typeface="+mj-lt"/>
              <a:buAutoNum type="arabicPeriod"/>
            </a:pPr>
            <a:r>
              <a:rPr lang="en-US" sz="2100" dirty="0">
                <a:solidFill>
                  <a:prstClr val="black"/>
                </a:solidFill>
              </a:rPr>
              <a:t>Make sure it’s above the donation form (you may have to move it up)</a:t>
            </a:r>
            <a:endParaRPr lang="en-US" dirty="0"/>
          </a:p>
        </p:txBody>
      </p:sp>
      <p:sp>
        <p:nvSpPr>
          <p:cNvPr id="4" name="Slide Number Placeholder 3">
            <a:extLst>
              <a:ext uri="{FF2B5EF4-FFF2-40B4-BE49-F238E27FC236}">
                <a16:creationId xmlns:a16="http://schemas.microsoft.com/office/drawing/2014/main" id="{AAA633F8-633E-40C1-9E3A-DDE3530740E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68</a:t>
            </a:fld>
            <a:endParaRPr lang="en-US">
              <a:latin typeface="HelveticaNeueLT Std Thin" panose="020B0403020202020204" pitchFamily="34" charset="0"/>
            </a:endParaRPr>
          </a:p>
        </p:txBody>
      </p:sp>
    </p:spTree>
    <p:extLst>
      <p:ext uri="{BB962C8B-B14F-4D97-AF65-F5344CB8AC3E}">
        <p14:creationId xmlns:p14="http://schemas.microsoft.com/office/powerpoint/2010/main" val="13446761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a:xfrm>
            <a:off x="418767" y="4560571"/>
            <a:ext cx="6502399" cy="4516928"/>
          </a:xfrm>
        </p:spPr>
        <p:txBody>
          <a:bodyPr/>
          <a:lstStyle/>
          <a:p>
            <a:endParaRPr lang="en-US"/>
          </a:p>
        </p:txBody>
      </p:sp>
      <p:sp>
        <p:nvSpPr>
          <p:cNvPr id="5" name="Slide Image Placeholder 4">
            <a:extLst>
              <a:ext uri="{FF2B5EF4-FFF2-40B4-BE49-F238E27FC236}">
                <a16:creationId xmlns:a16="http://schemas.microsoft.com/office/drawing/2014/main" id="{BC5E15FA-2938-463C-8AD6-2F3664B9E07B}"/>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E6784030-170C-4B2A-8000-9AF56AB3C31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69</a:t>
            </a:fld>
            <a:endParaRPr lang="en-US">
              <a:latin typeface="HelveticaNeueLT Std Thin" panose="020B0403020202020204" pitchFamily="34" charset="0"/>
            </a:endParaRPr>
          </a:p>
        </p:txBody>
      </p:sp>
    </p:spTree>
    <p:extLst>
      <p:ext uri="{BB962C8B-B14F-4D97-AF65-F5344CB8AC3E}">
        <p14:creationId xmlns:p14="http://schemas.microsoft.com/office/powerpoint/2010/main" val="414776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17E84A44-5FA4-4A2C-B4AC-08EDBE1504C0}"/>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a:t>
            </a:fld>
            <a:endParaRPr lang="en-US">
              <a:latin typeface="HelveticaNeueLT Std Thin" panose="020B0403020202020204" pitchFamily="34" charset="0"/>
            </a:endParaRPr>
          </a:p>
        </p:txBody>
      </p:sp>
    </p:spTree>
    <p:extLst>
      <p:ext uri="{BB962C8B-B14F-4D97-AF65-F5344CB8AC3E}">
        <p14:creationId xmlns:p14="http://schemas.microsoft.com/office/powerpoint/2010/main" val="32767455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00A2FAFD-F2CC-4BD5-8A5F-C10002D1F855}"/>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54A15FB-B13A-4B2C-9F92-B1DF91412E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F7B9F8-5A10-4F55-B1F9-D9FE4DF2DCA1}"/>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70</a:t>
            </a:fld>
            <a:endParaRPr lang="en-US">
              <a:latin typeface="HelveticaNeueLT Std Thin" panose="020B0403020202020204" pitchFamily="34" charset="0"/>
            </a:endParaRPr>
          </a:p>
        </p:txBody>
      </p:sp>
    </p:spTree>
    <p:extLst>
      <p:ext uri="{BB962C8B-B14F-4D97-AF65-F5344CB8AC3E}">
        <p14:creationId xmlns:p14="http://schemas.microsoft.com/office/powerpoint/2010/main" val="34676982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**Animation Warning**</a:t>
            </a:r>
          </a:p>
          <a:p>
            <a:r>
              <a:rPr lang="en-US" b="0" dirty="0"/>
              <a:t>The whole slide is tied to </a:t>
            </a:r>
            <a:r>
              <a:rPr lang="en-US" b="1" dirty="0"/>
              <a:t>one animation click</a:t>
            </a:r>
            <a:r>
              <a:rPr lang="en-US" b="0" dirty="0"/>
              <a:t>.</a:t>
            </a:r>
          </a:p>
          <a:p>
            <a:r>
              <a:rPr lang="en-US" b="0" dirty="0"/>
              <a:t>When you click to advance the animation, the following will happen:</a:t>
            </a:r>
          </a:p>
          <a:p>
            <a:pPr marL="239367" indent="-239367">
              <a:buFont typeface="+mj-lt"/>
              <a:buAutoNum type="arabicPeriod"/>
            </a:pPr>
            <a:r>
              <a:rPr lang="en-US" b="0" dirty="0"/>
              <a:t>Constituents appears</a:t>
            </a:r>
          </a:p>
          <a:p>
            <a:pPr marL="239367" indent="-239367">
              <a:buFont typeface="+mj-lt"/>
              <a:buAutoNum type="arabicPeriod"/>
            </a:pPr>
            <a:r>
              <a:rPr lang="en-US" b="0" dirty="0"/>
              <a:t>The red arrow appears</a:t>
            </a:r>
          </a:p>
          <a:p>
            <a:pPr marL="239367" indent="-239367">
              <a:buFont typeface="+mj-lt"/>
              <a:buAutoNum type="arabicPeriod"/>
            </a:pPr>
            <a:r>
              <a:rPr lang="en-US" b="0" dirty="0"/>
              <a:t>Red constituent codes appear</a:t>
            </a:r>
          </a:p>
          <a:p>
            <a:pPr marL="239367" indent="-239367">
              <a:buFont typeface="+mj-lt"/>
              <a:buAutoNum type="arabicPeriod"/>
            </a:pPr>
            <a:r>
              <a:rPr lang="en-US" b="0" dirty="0"/>
              <a:t>Etc.</a:t>
            </a:r>
          </a:p>
        </p:txBody>
      </p:sp>
      <p:sp>
        <p:nvSpPr>
          <p:cNvPr id="5" name="Slide Number Placeholder 4">
            <a:extLst>
              <a:ext uri="{FF2B5EF4-FFF2-40B4-BE49-F238E27FC236}">
                <a16:creationId xmlns:a16="http://schemas.microsoft.com/office/drawing/2014/main" id="{2B6F8041-501A-46F5-9586-B6C0DFE17CF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71</a:t>
            </a:fld>
            <a:endParaRPr lang="en-US">
              <a:latin typeface="HelveticaNeueLT Std Thin" panose="020B0403020202020204" pitchFamily="34" charset="0"/>
            </a:endParaRPr>
          </a:p>
        </p:txBody>
      </p:sp>
    </p:spTree>
    <p:extLst>
      <p:ext uri="{BB962C8B-B14F-4D97-AF65-F5344CB8AC3E}">
        <p14:creationId xmlns:p14="http://schemas.microsoft.com/office/powerpoint/2010/main" val="2116899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54C8C340-10F0-4AD8-ABC1-F9C95FAA6DE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1A6357C3-A470-4FF4-9021-B34D9F546B88}"/>
              </a:ext>
            </a:extLst>
          </p:cNvPr>
          <p:cNvSpPr>
            <a:spLocks noGrp="1"/>
          </p:cNvSpPr>
          <p:nvPr>
            <p:ph type="body" idx="1"/>
          </p:nvPr>
        </p:nvSpPr>
        <p:spPr/>
        <p:txBody>
          <a:bodyPr/>
          <a:lstStyle/>
          <a:p>
            <a:pPr>
              <a:spcBef>
                <a:spcPts val="628"/>
              </a:spcBef>
            </a:pPr>
            <a:r>
              <a:rPr lang="en-US" sz="2300" b="1" dirty="0"/>
              <a:t>Viewing Site &amp; Page: </a:t>
            </a:r>
            <a:r>
              <a:rPr lang="en-US" sz="2300" dirty="0"/>
              <a:t>We’ve been getting a few comments about our registration for our homecoming game, so let’s go check it out</a:t>
            </a:r>
          </a:p>
          <a:p>
            <a:pPr marL="478734" indent="-478734">
              <a:spcBef>
                <a:spcPts val="628"/>
              </a:spcBef>
              <a:buFont typeface="+mj-lt"/>
              <a:buAutoNum type="arabicPeriod"/>
            </a:pPr>
            <a:r>
              <a:rPr lang="en-US" sz="2300" dirty="0"/>
              <a:t>Go to </a:t>
            </a:r>
            <a:r>
              <a:rPr lang="en-US" sz="2300" b="1" dirty="0"/>
              <a:t>Events &gt; Homecoming Game</a:t>
            </a:r>
          </a:p>
          <a:p>
            <a:pPr marL="478734" indent="-478734">
              <a:spcBef>
                <a:spcPts val="628"/>
              </a:spcBef>
              <a:buFont typeface="+mj-lt"/>
              <a:buAutoNum type="arabicPeriod"/>
            </a:pPr>
            <a:r>
              <a:rPr lang="en-US" sz="2300" dirty="0"/>
              <a:t>Click </a:t>
            </a:r>
            <a:r>
              <a:rPr lang="en-US" sz="2300" b="1" dirty="0"/>
              <a:t>View this Page</a:t>
            </a:r>
            <a:r>
              <a:rPr lang="en-US" sz="2300" dirty="0"/>
              <a:t> (at the top left corner)</a:t>
            </a:r>
          </a:p>
          <a:p>
            <a:pPr marL="478734" indent="-478734">
              <a:spcBef>
                <a:spcPts val="628"/>
              </a:spcBef>
              <a:buFont typeface="+mj-lt"/>
              <a:buAutoNum type="arabicPeriod"/>
            </a:pPr>
            <a:r>
              <a:rPr lang="en-US" sz="2300" dirty="0"/>
              <a:t>Walk through the form, verbalizing your thought process </a:t>
            </a:r>
            <a:r>
              <a:rPr lang="en-US" sz="2300" dirty="0">
                <a:sym typeface="Wingdings" panose="05000000000000000000" pitchFamily="2" charset="2"/>
              </a:rPr>
              <a:t> “Oh, okay, this is neat”</a:t>
            </a:r>
          </a:p>
          <a:p>
            <a:pPr marL="779606" lvl="1" indent="-359051">
              <a:spcBef>
                <a:spcPts val="628"/>
              </a:spcBef>
            </a:pPr>
            <a:r>
              <a:rPr lang="en-US" sz="2300" dirty="0">
                <a:sym typeface="Wingdings" panose="05000000000000000000" pitchFamily="2" charset="2"/>
              </a:rPr>
              <a:t>Important to have dietary preferences and allergies, because this is a food event</a:t>
            </a:r>
          </a:p>
          <a:p>
            <a:pPr marL="779606" lvl="1" indent="-359051">
              <a:spcBef>
                <a:spcPts val="628"/>
              </a:spcBef>
            </a:pPr>
            <a:r>
              <a:rPr lang="en-US" sz="2300" dirty="0">
                <a:sym typeface="Wingdings" panose="05000000000000000000" pitchFamily="2" charset="2"/>
              </a:rPr>
              <a:t>But why do we have t-shirt size, source, and age? This might be too much, and why do we care about age?</a:t>
            </a:r>
          </a:p>
          <a:p>
            <a:pPr marL="779606" lvl="1" indent="-359051">
              <a:spcBef>
                <a:spcPts val="628"/>
              </a:spcBef>
            </a:pPr>
            <a:r>
              <a:rPr lang="en-US" sz="2300" dirty="0">
                <a:sym typeface="Wingdings" panose="05000000000000000000" pitchFamily="2" charset="2"/>
              </a:rPr>
              <a:t>We need to tighten this this form up a bit</a:t>
            </a:r>
          </a:p>
          <a:p>
            <a:r>
              <a:rPr lang="en-US" sz="2300" b="1" dirty="0">
                <a:sym typeface="Wingdings" panose="05000000000000000000" pitchFamily="2" charset="2"/>
              </a:rPr>
              <a:t>Editing the Part:</a:t>
            </a:r>
            <a:endParaRPr lang="en-US" sz="2300" dirty="0">
              <a:sym typeface="Wingdings" panose="05000000000000000000" pitchFamily="2" charset="2"/>
            </a:endParaRPr>
          </a:p>
          <a:p>
            <a:pPr marL="478734" indent="-478734">
              <a:spcBef>
                <a:spcPts val="628"/>
              </a:spcBef>
              <a:buFont typeface="+mj-lt"/>
              <a:buAutoNum type="arabicPeriod"/>
            </a:pPr>
            <a:r>
              <a:rPr lang="en-US" sz="2300" dirty="0">
                <a:sym typeface="Wingdings" panose="05000000000000000000" pitchFamily="2" charset="2"/>
              </a:rPr>
              <a:t>Click </a:t>
            </a:r>
            <a:r>
              <a:rPr lang="en-US" sz="2300" b="1" dirty="0">
                <a:sym typeface="Wingdings" panose="05000000000000000000" pitchFamily="2" charset="2"/>
              </a:rPr>
              <a:t>Edit this Page</a:t>
            </a:r>
            <a:r>
              <a:rPr lang="en-US" sz="2300" dirty="0">
                <a:sym typeface="Wingdings" panose="05000000000000000000" pitchFamily="2" charset="2"/>
              </a:rPr>
              <a:t> @ the top left of the page and then edit the part</a:t>
            </a:r>
          </a:p>
          <a:p>
            <a:pPr marL="478734" indent="-478734">
              <a:spcBef>
                <a:spcPts val="628"/>
              </a:spcBef>
              <a:buFont typeface="+mj-lt"/>
              <a:buAutoNum type="arabicPeriod"/>
            </a:pPr>
            <a:r>
              <a:rPr lang="en-US" sz="2300" dirty="0">
                <a:sym typeface="Wingdings" panose="05000000000000000000" pitchFamily="2" charset="2"/>
              </a:rPr>
              <a:t>Talk through a few of the options (Here we have the fund from RE, constituent code, required fields… “Hey! It’s almost like that donation form that we saw earlier!”)</a:t>
            </a:r>
          </a:p>
          <a:p>
            <a:pPr marL="779606" lvl="1" indent="-359051">
              <a:spcBef>
                <a:spcPts val="628"/>
              </a:spcBef>
            </a:pPr>
            <a:r>
              <a:rPr lang="en-US" sz="2300" dirty="0">
                <a:sym typeface="Wingdings" panose="05000000000000000000" pitchFamily="2" charset="2"/>
              </a:rPr>
              <a:t>That’s how NetCommunity works—same basic structure for forms… with individualized pieces that you pull in from Raiser’s Edge</a:t>
            </a:r>
          </a:p>
          <a:p>
            <a:pPr marL="478734" indent="-478734">
              <a:spcBef>
                <a:spcPts val="628"/>
              </a:spcBef>
              <a:buFont typeface="+mj-lt"/>
              <a:buAutoNum type="arabicPeriod"/>
            </a:pPr>
            <a:r>
              <a:rPr lang="en-US" sz="2300" dirty="0"/>
              <a:t>Go to the event options area (“This is all stuff you set up in RE before”)</a:t>
            </a:r>
          </a:p>
          <a:p>
            <a:pPr marL="478734" indent="-478734">
              <a:spcBef>
                <a:spcPts val="628"/>
              </a:spcBef>
              <a:buFont typeface="+mj-lt"/>
              <a:buAutoNum type="arabicPeriod"/>
            </a:pPr>
            <a:r>
              <a:rPr lang="en-US" sz="2300" dirty="0"/>
              <a:t>From </a:t>
            </a:r>
            <a:r>
              <a:rPr lang="en-US" sz="2300" b="1" dirty="0"/>
              <a:t>Attributes</a:t>
            </a:r>
            <a:r>
              <a:rPr lang="en-US" sz="2300" dirty="0"/>
              <a:t>, remove T-shirt size, source, and age from the display and required fields</a:t>
            </a:r>
          </a:p>
          <a:p>
            <a:pPr marL="478734" indent="-478734">
              <a:spcBef>
                <a:spcPts val="628"/>
              </a:spcBef>
              <a:buFont typeface="+mj-lt"/>
              <a:buAutoNum type="arabicPeriod"/>
            </a:pPr>
            <a:r>
              <a:rPr lang="en-US" sz="2300" b="1" dirty="0">
                <a:solidFill>
                  <a:srgbClr val="C00000"/>
                </a:solidFill>
              </a:rPr>
              <a:t>DO NOT SAVE the form. Unless you want to manually re-adjust after class</a:t>
            </a:r>
          </a:p>
          <a:p>
            <a:endParaRPr lang="en-US" dirty="0"/>
          </a:p>
        </p:txBody>
      </p:sp>
      <p:sp>
        <p:nvSpPr>
          <p:cNvPr id="4" name="Slide Number Placeholder 3">
            <a:extLst>
              <a:ext uri="{FF2B5EF4-FFF2-40B4-BE49-F238E27FC236}">
                <a16:creationId xmlns:a16="http://schemas.microsoft.com/office/drawing/2014/main" id="{D10BF668-2925-4049-A293-2C2CCE7E4A1A}"/>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72</a:t>
            </a:fld>
            <a:endParaRPr lang="en-US">
              <a:latin typeface="HelveticaNeueLT Std Thin" panose="020B0403020202020204" pitchFamily="34" charset="0"/>
            </a:endParaRPr>
          </a:p>
        </p:txBody>
      </p:sp>
    </p:spTree>
    <p:extLst>
      <p:ext uri="{BB962C8B-B14F-4D97-AF65-F5344CB8AC3E}">
        <p14:creationId xmlns:p14="http://schemas.microsoft.com/office/powerpoint/2010/main" val="42076944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a:extLst>
              <a:ext uri="{FF2B5EF4-FFF2-40B4-BE49-F238E27FC236}">
                <a16:creationId xmlns:a16="http://schemas.microsoft.com/office/drawing/2014/main" id="{A3780CC5-F7AC-4970-AB37-255DDC9AF0D5}"/>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2C1EBEB5-AC86-4535-8BD3-AFCC057E59BE}"/>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73</a:t>
            </a:fld>
            <a:endParaRPr lang="en-US">
              <a:latin typeface="HelveticaNeueLT Std Thin" panose="020B0403020202020204" pitchFamily="34" charset="0"/>
            </a:endParaRPr>
          </a:p>
        </p:txBody>
      </p:sp>
    </p:spTree>
    <p:extLst>
      <p:ext uri="{BB962C8B-B14F-4D97-AF65-F5344CB8AC3E}">
        <p14:creationId xmlns:p14="http://schemas.microsoft.com/office/powerpoint/2010/main" val="13228870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977F9E79-E6FA-4511-AF25-4AED7154F345}"/>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956C9FF-12BC-4937-9C5C-01FE891EA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85C0F2-6C59-43BF-8B91-3AB91C18E934}"/>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74</a:t>
            </a:fld>
            <a:endParaRPr lang="en-US">
              <a:latin typeface="HelveticaNeueLT Std Thin" panose="020B0403020202020204" pitchFamily="34" charset="0"/>
            </a:endParaRPr>
          </a:p>
        </p:txBody>
      </p:sp>
    </p:spTree>
    <p:extLst>
      <p:ext uri="{BB962C8B-B14F-4D97-AF65-F5344CB8AC3E}">
        <p14:creationId xmlns:p14="http://schemas.microsoft.com/office/powerpoint/2010/main" val="22565781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54C8C340-10F0-4AD8-ABC1-F9C95FAA6DE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1A6357C3-A470-4FF4-9021-B34D9F546B88}"/>
              </a:ext>
            </a:extLst>
          </p:cNvPr>
          <p:cNvSpPr>
            <a:spLocks noGrp="1"/>
          </p:cNvSpPr>
          <p:nvPr>
            <p:ph type="body" idx="1"/>
          </p:nvPr>
        </p:nvSpPr>
        <p:spPr/>
        <p:txBody>
          <a:bodyPr/>
          <a:lstStyle/>
          <a:p>
            <a:pPr defTabSz="478734">
              <a:spcBef>
                <a:spcPts val="942"/>
              </a:spcBef>
              <a:defRPr/>
            </a:pPr>
            <a:r>
              <a:rPr lang="en-US" dirty="0"/>
              <a:t>We want to have them copy the part first, because then they’ll be ready to insert the part when they create the page</a:t>
            </a:r>
          </a:p>
          <a:p>
            <a:r>
              <a:rPr lang="en-US" dirty="0"/>
              <a:t>Start on the Existing Membership Page</a:t>
            </a:r>
            <a:r>
              <a:rPr lang="en-US" dirty="0">
                <a:sym typeface="Wingdings" panose="05000000000000000000" pitchFamily="2" charset="2"/>
              </a:rPr>
              <a:t> (</a:t>
            </a:r>
            <a:r>
              <a:rPr lang="en-US" b="1" dirty="0">
                <a:sym typeface="Wingdings" panose="05000000000000000000" pitchFamily="2" charset="2"/>
              </a:rPr>
              <a:t>About Us &gt; Membership)</a:t>
            </a:r>
          </a:p>
          <a:p>
            <a:pPr marL="239367" indent="-239367">
              <a:spcBef>
                <a:spcPts val="0"/>
              </a:spcBef>
              <a:buFont typeface="+mj-lt"/>
              <a:buAutoNum type="arabicPeriod"/>
            </a:pPr>
            <a:r>
              <a:rPr lang="en-US" dirty="0">
                <a:sym typeface="Wingdings" panose="05000000000000000000" pitchFamily="2" charset="2"/>
              </a:rPr>
              <a:t>Explain that, hey, this looks great. I think we just need to change 2016 to 2018 here on the Formatted Text and Image part. But first, we have to do a bunch of other things</a:t>
            </a:r>
          </a:p>
          <a:p>
            <a:r>
              <a:rPr lang="en-US" b="1" dirty="0"/>
              <a:t>Copying a Part:</a:t>
            </a:r>
          </a:p>
          <a:p>
            <a:pPr marL="239367" indent="-239367">
              <a:spcBef>
                <a:spcPts val="0"/>
              </a:spcBef>
              <a:buFont typeface="+mj-lt"/>
              <a:buAutoNum type="arabicPeriod"/>
            </a:pPr>
            <a:r>
              <a:rPr lang="en-US" dirty="0"/>
              <a:t>Find the name of the membership form in editor view (</a:t>
            </a:r>
            <a:r>
              <a:rPr lang="en-US" b="1" dirty="0"/>
              <a:t>LCO – About Us – Memberships – Membership Form</a:t>
            </a:r>
            <a:r>
              <a:rPr lang="en-US" dirty="0"/>
              <a:t>)</a:t>
            </a:r>
          </a:p>
          <a:p>
            <a:pPr marL="239367" indent="-239367">
              <a:spcBef>
                <a:spcPts val="0"/>
              </a:spcBef>
              <a:buFont typeface="+mj-lt"/>
              <a:buAutoNum type="arabicPeriod"/>
            </a:pPr>
            <a:r>
              <a:rPr lang="en-US" dirty="0"/>
              <a:t>Go to </a:t>
            </a:r>
            <a:r>
              <a:rPr lang="en-US" b="1" dirty="0"/>
              <a:t>Site Explorer &gt; Parts </a:t>
            </a:r>
            <a:r>
              <a:rPr lang="en-US" dirty="0"/>
              <a:t>and search for that name</a:t>
            </a:r>
            <a:endParaRPr lang="en-US" b="1" dirty="0"/>
          </a:p>
          <a:p>
            <a:pPr marL="239367" indent="-239367">
              <a:spcBef>
                <a:spcPts val="0"/>
              </a:spcBef>
              <a:buFont typeface="+mj-lt"/>
              <a:buAutoNum type="arabicPeriod"/>
            </a:pPr>
            <a:r>
              <a:rPr lang="en-US" dirty="0"/>
              <a:t>Copy and rename the part as </a:t>
            </a:r>
            <a:r>
              <a:rPr lang="en-US" b="1" dirty="0"/>
              <a:t>[your initials] – Get Involved – Membership – Membership Form</a:t>
            </a:r>
          </a:p>
          <a:p>
            <a:pPr marL="239367" indent="-239367">
              <a:spcBef>
                <a:spcPts val="0"/>
              </a:spcBef>
              <a:buFont typeface="+mj-lt"/>
              <a:buAutoNum type="arabicPeriod"/>
            </a:pPr>
            <a:r>
              <a:rPr lang="en-US" dirty="0"/>
              <a:t>Place in the </a:t>
            </a:r>
            <a:r>
              <a:rPr lang="en-US" b="1" dirty="0"/>
              <a:t>_Training/FUON </a:t>
            </a:r>
            <a:r>
              <a:rPr lang="en-US" dirty="0"/>
              <a:t>folder</a:t>
            </a:r>
          </a:p>
          <a:p>
            <a:r>
              <a:rPr lang="en-US" b="1" dirty="0"/>
              <a:t>Copying a Page:</a:t>
            </a:r>
          </a:p>
          <a:p>
            <a:pPr marL="239367" indent="-239367">
              <a:spcBef>
                <a:spcPts val="0"/>
              </a:spcBef>
              <a:buFont typeface="+mj-lt"/>
              <a:buAutoNum type="arabicPeriod"/>
            </a:pPr>
            <a:r>
              <a:rPr lang="en-US" dirty="0"/>
              <a:t>Go to </a:t>
            </a:r>
            <a:r>
              <a:rPr lang="en-US" b="1" dirty="0"/>
              <a:t>Site Explorer &gt; Pages &amp; templates &gt; _Training &gt; FUON</a:t>
            </a:r>
          </a:p>
          <a:p>
            <a:pPr marL="239367" indent="-239367">
              <a:spcBef>
                <a:spcPts val="0"/>
              </a:spcBef>
              <a:buFont typeface="+mj-lt"/>
              <a:buAutoNum type="arabicPeriod"/>
            </a:pPr>
            <a:r>
              <a:rPr lang="en-US" dirty="0"/>
              <a:t>Locate </a:t>
            </a:r>
            <a:r>
              <a:rPr lang="en-US" b="1" dirty="0"/>
              <a:t>LCO – About Us - Membership</a:t>
            </a:r>
            <a:endParaRPr lang="en-US" dirty="0"/>
          </a:p>
          <a:p>
            <a:pPr marL="239367" indent="-239367">
              <a:spcBef>
                <a:spcPts val="0"/>
              </a:spcBef>
              <a:buFont typeface="+mj-lt"/>
              <a:buAutoNum type="arabicPeriod"/>
            </a:pPr>
            <a:r>
              <a:rPr lang="en-US" dirty="0"/>
              <a:t>Click </a:t>
            </a:r>
            <a:r>
              <a:rPr lang="en-US" b="1" dirty="0"/>
              <a:t>Copy</a:t>
            </a:r>
            <a:r>
              <a:rPr lang="en-US" dirty="0"/>
              <a:t> (4th button from left)</a:t>
            </a:r>
          </a:p>
          <a:p>
            <a:pPr marL="239367" indent="-239367">
              <a:spcBef>
                <a:spcPts val="0"/>
              </a:spcBef>
              <a:buFont typeface="+mj-lt"/>
              <a:buAutoNum type="arabicPeriod"/>
            </a:pPr>
            <a:r>
              <a:rPr lang="en-US" dirty="0"/>
              <a:t>Name the page with </a:t>
            </a:r>
            <a:r>
              <a:rPr lang="en-US" b="1" dirty="0"/>
              <a:t>[Your initials] – Get Involved – Membership</a:t>
            </a:r>
          </a:p>
          <a:p>
            <a:pPr marL="239367" indent="-239367">
              <a:spcBef>
                <a:spcPts val="0"/>
              </a:spcBef>
              <a:buFont typeface="+mj-lt"/>
              <a:buAutoNum type="arabicPeriod"/>
            </a:pPr>
            <a:r>
              <a:rPr lang="en-US" dirty="0"/>
              <a:t>Place in the </a:t>
            </a:r>
            <a:r>
              <a:rPr lang="en-US" b="1" dirty="0"/>
              <a:t>_Training/FUON </a:t>
            </a:r>
            <a:r>
              <a:rPr lang="en-US" dirty="0"/>
              <a:t>folder</a:t>
            </a:r>
          </a:p>
          <a:p>
            <a:pPr marL="239367" indent="-239367">
              <a:spcBef>
                <a:spcPts val="0"/>
              </a:spcBef>
              <a:buFont typeface="+mj-lt"/>
              <a:buAutoNum type="arabicPeriod"/>
            </a:pPr>
            <a:r>
              <a:rPr lang="en-US" dirty="0"/>
              <a:t>Click </a:t>
            </a:r>
            <a:r>
              <a:rPr lang="en-US" b="1" dirty="0"/>
              <a:t>Save</a:t>
            </a:r>
          </a:p>
          <a:p>
            <a:pPr marL="239367" indent="-239367">
              <a:spcBef>
                <a:spcPts val="0"/>
              </a:spcBef>
              <a:buFont typeface="+mj-lt"/>
              <a:buAutoNum type="arabicPeriod"/>
            </a:pPr>
            <a:r>
              <a:rPr lang="en-US" dirty="0"/>
              <a:t>Explain that we did this 2</a:t>
            </a:r>
            <a:r>
              <a:rPr lang="en-US" baseline="30000" dirty="0"/>
              <a:t>nd</a:t>
            </a:r>
            <a:r>
              <a:rPr lang="en-US" dirty="0"/>
              <a:t> (after the part) because then it pushes us straight to the page. More efficient</a:t>
            </a:r>
          </a:p>
          <a:p>
            <a:r>
              <a:rPr lang="en-US" b="1" dirty="0"/>
              <a:t>Cutting Parts:</a:t>
            </a:r>
          </a:p>
          <a:p>
            <a:pPr marL="239367" indent="-239367">
              <a:spcBef>
                <a:spcPts val="0"/>
              </a:spcBef>
              <a:buFont typeface="+mj-lt"/>
              <a:buAutoNum type="arabicPeriod"/>
            </a:pPr>
            <a:r>
              <a:rPr lang="en-US" dirty="0"/>
              <a:t>Click the gear icon to the right of the pane, then </a:t>
            </a:r>
            <a:r>
              <a:rPr lang="en-US" b="1" dirty="0"/>
              <a:t>Cut</a:t>
            </a:r>
          </a:p>
          <a:p>
            <a:pPr marL="239367" indent="-239367">
              <a:spcBef>
                <a:spcPts val="0"/>
              </a:spcBef>
              <a:buFont typeface="+mj-lt"/>
              <a:buAutoNum type="arabicPeriod"/>
            </a:pPr>
            <a:r>
              <a:rPr lang="en-US" dirty="0"/>
              <a:t>Do this only for the existing membership form</a:t>
            </a:r>
          </a:p>
          <a:p>
            <a:r>
              <a:rPr lang="en-US" b="1" dirty="0"/>
              <a:t>Adding Parts:</a:t>
            </a:r>
          </a:p>
          <a:p>
            <a:pPr marL="239367" indent="-239367">
              <a:spcBef>
                <a:spcPts val="0"/>
              </a:spcBef>
              <a:buFont typeface="+mj-lt"/>
              <a:buAutoNum type="arabicPeriod"/>
            </a:pPr>
            <a:r>
              <a:rPr lang="en-US" dirty="0"/>
              <a:t>Click the gear icon to the right of the pane, then </a:t>
            </a:r>
            <a:r>
              <a:rPr lang="en-US" b="1" dirty="0"/>
              <a:t>Insert Part</a:t>
            </a:r>
          </a:p>
          <a:p>
            <a:pPr marL="239367" indent="-239367">
              <a:spcBef>
                <a:spcPts val="0"/>
              </a:spcBef>
              <a:buFont typeface="+mj-lt"/>
              <a:buAutoNum type="arabicPeriod"/>
            </a:pPr>
            <a:r>
              <a:rPr lang="en-US" dirty="0"/>
              <a:t>Choose </a:t>
            </a:r>
            <a:r>
              <a:rPr lang="en-US" b="1" dirty="0"/>
              <a:t>[your initials] – Get Involved – Membership – Membership Form</a:t>
            </a:r>
          </a:p>
          <a:p>
            <a:endParaRPr lang="en-US" dirty="0"/>
          </a:p>
        </p:txBody>
      </p:sp>
      <p:sp>
        <p:nvSpPr>
          <p:cNvPr id="4" name="Slide Number Placeholder 3">
            <a:extLst>
              <a:ext uri="{FF2B5EF4-FFF2-40B4-BE49-F238E27FC236}">
                <a16:creationId xmlns:a16="http://schemas.microsoft.com/office/drawing/2014/main" id="{17177256-A00D-4531-B3B5-4546C6EE3EE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75</a:t>
            </a:fld>
            <a:endParaRPr lang="en-US">
              <a:latin typeface="HelveticaNeueLT Std Thin" panose="020B0403020202020204" pitchFamily="34" charset="0"/>
            </a:endParaRPr>
          </a:p>
        </p:txBody>
      </p:sp>
    </p:spTree>
    <p:extLst>
      <p:ext uri="{BB962C8B-B14F-4D97-AF65-F5344CB8AC3E}">
        <p14:creationId xmlns:p14="http://schemas.microsoft.com/office/powerpoint/2010/main" val="35559293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lvl="0"/>
            <a:endParaRPr lang="en-US"/>
          </a:p>
        </p:txBody>
      </p:sp>
      <p:sp>
        <p:nvSpPr>
          <p:cNvPr id="5" name="Slide Image Placeholder 4">
            <a:extLst>
              <a:ext uri="{FF2B5EF4-FFF2-40B4-BE49-F238E27FC236}">
                <a16:creationId xmlns:a16="http://schemas.microsoft.com/office/drawing/2014/main" id="{75A130EC-8745-4301-AC44-CC50D3C10AFA}"/>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621C7EF7-0E33-4A4C-9BF5-9AD47E3D2DF9}"/>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76</a:t>
            </a:fld>
            <a:endParaRPr lang="en-US">
              <a:latin typeface="HelveticaNeueLT Std Thin" panose="020B0403020202020204" pitchFamily="34" charset="0"/>
            </a:endParaRPr>
          </a:p>
        </p:txBody>
      </p:sp>
    </p:spTree>
    <p:extLst>
      <p:ext uri="{BB962C8B-B14F-4D97-AF65-F5344CB8AC3E}">
        <p14:creationId xmlns:p14="http://schemas.microsoft.com/office/powerpoint/2010/main" val="2217463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BAE97416-3E6F-4D9D-A01C-7A8DD14AEDF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77</a:t>
            </a:fld>
            <a:endParaRPr lang="en-US">
              <a:latin typeface="HelveticaNeueLT Std Thin" panose="020B0403020202020204" pitchFamily="34" charset="0"/>
            </a:endParaRPr>
          </a:p>
        </p:txBody>
      </p:sp>
    </p:spTree>
    <p:extLst>
      <p:ext uri="{BB962C8B-B14F-4D97-AF65-F5344CB8AC3E}">
        <p14:creationId xmlns:p14="http://schemas.microsoft.com/office/powerpoint/2010/main" val="2006176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C33E71EE-7F33-4CA1-AA35-6961F12B3CA8}"/>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4E5AC52-3F7C-49F2-B2EC-8673EC3D285E}"/>
              </a:ext>
            </a:extLst>
          </p:cNvPr>
          <p:cNvSpPr>
            <a:spLocks noGrp="1"/>
          </p:cNvSpPr>
          <p:nvPr>
            <p:ph type="body" idx="1"/>
          </p:nvPr>
        </p:nvSpPr>
        <p:spPr/>
        <p:txBody>
          <a:bodyPr/>
          <a:lstStyle/>
          <a:p>
            <a:pPr marL="0" indent="0">
              <a:buFont typeface="+mj-lt"/>
              <a:buNone/>
            </a:pPr>
            <a:r>
              <a:rPr lang="en-US" dirty="0"/>
              <a:t>*</a:t>
            </a:r>
            <a:r>
              <a:rPr lang="en-US" b="1" dirty="0"/>
              <a:t>Note</a:t>
            </a:r>
            <a:r>
              <a:rPr lang="en-US" dirty="0"/>
              <a:t>*: There is already a “Support Us” in the main title bar. Go ahead and create a new one to show how the process works.</a:t>
            </a:r>
          </a:p>
          <a:p>
            <a:pPr marL="239367" indent="-239367">
              <a:buFont typeface="+mj-lt"/>
              <a:buAutoNum type="arabicPeriod"/>
            </a:pPr>
            <a:r>
              <a:rPr lang="en-US" dirty="0"/>
              <a:t>Go to any page view (make sure you’re in editing mode)</a:t>
            </a:r>
          </a:p>
          <a:p>
            <a:pPr marL="239367" indent="-239367">
              <a:buFont typeface="+mj-lt"/>
              <a:buAutoNum type="arabicPeriod"/>
            </a:pPr>
            <a:r>
              <a:rPr lang="en-US" dirty="0"/>
              <a:t>Click gear icon on top menu bar and select </a:t>
            </a:r>
            <a:r>
              <a:rPr lang="en-US" b="1" dirty="0"/>
              <a:t>Add page to menu</a:t>
            </a:r>
          </a:p>
          <a:p>
            <a:pPr marL="239367" indent="-239367">
              <a:buFont typeface="+mj-lt"/>
              <a:buAutoNum type="arabicPeriod"/>
            </a:pPr>
            <a:r>
              <a:rPr lang="en-US" dirty="0"/>
              <a:t>Click </a:t>
            </a:r>
            <a:r>
              <a:rPr lang="en-US" b="1" dirty="0"/>
              <a:t>Events</a:t>
            </a:r>
            <a:r>
              <a:rPr lang="en-US" dirty="0"/>
              <a:t>, then </a:t>
            </a:r>
            <a:r>
              <a:rPr lang="en-US" b="1" dirty="0"/>
              <a:t>Add item </a:t>
            </a:r>
            <a:r>
              <a:rPr lang="en-US" dirty="0"/>
              <a:t>at the top right of the menu view (explain that we want this at the top level of our menu)</a:t>
            </a:r>
          </a:p>
          <a:p>
            <a:pPr marL="239367" indent="-239367" defTabSz="478734">
              <a:spcBef>
                <a:spcPts val="942"/>
              </a:spcBef>
              <a:buFont typeface="+mj-lt"/>
              <a:buAutoNum type="arabicPeriod"/>
              <a:defRPr/>
            </a:pPr>
            <a:r>
              <a:rPr lang="en-US" dirty="0"/>
              <a:t>Type </a:t>
            </a:r>
            <a:r>
              <a:rPr lang="en-US" b="1" kern="1400" dirty="0">
                <a:solidFill>
                  <a:schemeClr val="tx1"/>
                </a:solidFill>
                <a:latin typeface="Arial"/>
                <a:cs typeface="Arial"/>
              </a:rPr>
              <a:t>DONATE </a:t>
            </a:r>
            <a:r>
              <a:rPr lang="en-US" kern="1400" dirty="0">
                <a:solidFill>
                  <a:schemeClr val="tx1"/>
                </a:solidFill>
                <a:latin typeface="Arial"/>
                <a:cs typeface="Arial"/>
              </a:rPr>
              <a:t>for label</a:t>
            </a:r>
          </a:p>
          <a:p>
            <a:pPr marL="239367" indent="-239367" defTabSz="478734">
              <a:spcBef>
                <a:spcPts val="942"/>
              </a:spcBef>
              <a:buFont typeface="+mj-lt"/>
              <a:buAutoNum type="arabicPeriod"/>
              <a:defRPr/>
            </a:pPr>
            <a:r>
              <a:rPr lang="en-US" kern="1400" dirty="0">
                <a:solidFill>
                  <a:schemeClr val="tx1"/>
                </a:solidFill>
                <a:latin typeface="Arial"/>
                <a:cs typeface="Arial"/>
              </a:rPr>
              <a:t>Link the page to </a:t>
            </a:r>
            <a:r>
              <a:rPr lang="en-US" b="1" kern="1400" dirty="0">
                <a:solidFill>
                  <a:schemeClr val="tx1"/>
                </a:solidFill>
                <a:latin typeface="Arial"/>
                <a:cs typeface="Arial"/>
              </a:rPr>
              <a:t>[your initials] – Capital Campaign – Donations </a:t>
            </a:r>
            <a:r>
              <a:rPr lang="en-US" kern="1400" dirty="0">
                <a:solidFill>
                  <a:schemeClr val="tx1"/>
                </a:solidFill>
                <a:latin typeface="Arial"/>
                <a:cs typeface="Arial"/>
              </a:rPr>
              <a:t>(in the </a:t>
            </a:r>
            <a:r>
              <a:rPr lang="en-US" b="1" kern="1400" dirty="0">
                <a:solidFill>
                  <a:schemeClr val="tx1"/>
                </a:solidFill>
                <a:latin typeface="Arial"/>
                <a:cs typeface="Arial"/>
              </a:rPr>
              <a:t>_Training/FUON </a:t>
            </a:r>
            <a:r>
              <a:rPr lang="en-US" kern="1400" dirty="0">
                <a:solidFill>
                  <a:schemeClr val="tx1"/>
                </a:solidFill>
                <a:latin typeface="Arial"/>
                <a:cs typeface="Arial"/>
              </a:rPr>
              <a:t>folder)</a:t>
            </a:r>
            <a:endParaRPr lang="en-US" b="1" dirty="0"/>
          </a:p>
          <a:p>
            <a:pPr marL="239367" indent="-239367">
              <a:buFont typeface="+mj-lt"/>
              <a:buAutoNum type="arabicPeriod"/>
            </a:pPr>
            <a:r>
              <a:rPr lang="en-US" dirty="0"/>
              <a:t>Show how you could move it up/down the menu, or set to different level of hierarchy</a:t>
            </a:r>
          </a:p>
          <a:p>
            <a:pPr marL="239367" indent="-239367">
              <a:buFont typeface="+mj-lt"/>
              <a:buAutoNum type="arabicPeriod"/>
            </a:pPr>
            <a:r>
              <a:rPr lang="en-US" dirty="0"/>
              <a:t>Put at the end of the menu, but the top level</a:t>
            </a:r>
          </a:p>
          <a:p>
            <a:pPr marL="239367" indent="-239367">
              <a:buFont typeface="+mj-lt"/>
              <a:buAutoNum type="arabicPeriod"/>
            </a:pPr>
            <a:r>
              <a:rPr lang="en-US" dirty="0"/>
              <a:t>Now, delete the DONATE link you just created</a:t>
            </a:r>
          </a:p>
        </p:txBody>
      </p:sp>
      <p:sp>
        <p:nvSpPr>
          <p:cNvPr id="4" name="Slide Number Placeholder 3">
            <a:extLst>
              <a:ext uri="{FF2B5EF4-FFF2-40B4-BE49-F238E27FC236}">
                <a16:creationId xmlns:a16="http://schemas.microsoft.com/office/drawing/2014/main" id="{496563B9-86B1-4FDD-A28D-575485F63E7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78</a:t>
            </a:fld>
            <a:endParaRPr lang="en-US">
              <a:latin typeface="HelveticaNeueLT Std Thin" panose="020B0403020202020204" pitchFamily="34" charset="0"/>
            </a:endParaRPr>
          </a:p>
        </p:txBody>
      </p:sp>
    </p:spTree>
    <p:extLst>
      <p:ext uri="{BB962C8B-B14F-4D97-AF65-F5344CB8AC3E}">
        <p14:creationId xmlns:p14="http://schemas.microsoft.com/office/powerpoint/2010/main" val="30343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a:extLst>
              <a:ext uri="{FF2B5EF4-FFF2-40B4-BE49-F238E27FC236}">
                <a16:creationId xmlns:a16="http://schemas.microsoft.com/office/drawing/2014/main" id="{52208DF9-D417-44D3-AB56-7E53C3D7FDBA}"/>
              </a:ext>
            </a:extLst>
          </p:cNvPr>
          <p:cNvSpPr>
            <a:spLocks noGrp="1" noRot="1" noChangeAspect="1"/>
          </p:cNvSpPr>
          <p:nvPr>
            <p:ph type="sldImg"/>
          </p:nvPr>
        </p:nvSpPr>
        <p:spPr/>
      </p:sp>
      <p:sp>
        <p:nvSpPr>
          <p:cNvPr id="3" name="Slide Number Placeholder 2">
            <a:extLst>
              <a:ext uri="{FF2B5EF4-FFF2-40B4-BE49-F238E27FC236}">
                <a16:creationId xmlns:a16="http://schemas.microsoft.com/office/drawing/2014/main" id="{69955B1F-804D-4439-A3C1-AC2D39B7987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79</a:t>
            </a:fld>
            <a:endParaRPr lang="en-US">
              <a:latin typeface="HelveticaNeueLT Std Thin" panose="020B0403020202020204" pitchFamily="34" charset="0"/>
            </a:endParaRPr>
          </a:p>
        </p:txBody>
      </p:sp>
    </p:spTree>
    <p:extLst>
      <p:ext uri="{BB962C8B-B14F-4D97-AF65-F5344CB8AC3E}">
        <p14:creationId xmlns:p14="http://schemas.microsoft.com/office/powerpoint/2010/main" val="164860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Online giving is an integral and increasing part of charitable giving:</a:t>
            </a:r>
          </a:p>
          <a:p>
            <a:pPr lvl="1"/>
            <a:r>
              <a:rPr lang="en-US" dirty="0"/>
              <a:t>#GivingTuesday raised over $177 million in 2016</a:t>
            </a:r>
          </a:p>
          <a:p>
            <a:pPr lvl="1"/>
            <a:r>
              <a:rPr lang="en-US" dirty="0"/>
              <a:t>Online donations rose 7.9% from 2015 to 2016 (</a:t>
            </a:r>
            <a:r>
              <a:rPr lang="en-US" i="1" dirty="0"/>
              <a:t>Blackbaud Charitable Giving Report</a:t>
            </a:r>
            <a:r>
              <a:rPr lang="en-US" dirty="0"/>
              <a:t>, 2016)</a:t>
            </a:r>
          </a:p>
          <a:p>
            <a:r>
              <a:rPr lang="en-US" dirty="0"/>
              <a:t>Use NetCommunity donation forms to take advantage of these trends for your organization.</a:t>
            </a:r>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CF73B068-5103-49F5-A87E-CF74A951F272}"/>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a:t>
            </a:fld>
            <a:endParaRPr lang="en-US">
              <a:latin typeface="HelveticaNeueLT Std Thin" panose="020B0403020202020204" pitchFamily="34" charset="0"/>
            </a:endParaRPr>
          </a:p>
        </p:txBody>
      </p:sp>
    </p:spTree>
    <p:extLst>
      <p:ext uri="{BB962C8B-B14F-4D97-AF65-F5344CB8AC3E}">
        <p14:creationId xmlns:p14="http://schemas.microsoft.com/office/powerpoint/2010/main" val="2061884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8576" indent="-538576" defTabSz="478734">
              <a:spcBef>
                <a:spcPts val="628"/>
              </a:spcBef>
              <a:buFont typeface="+mj-lt"/>
              <a:buAutoNum type="arabicPeriod"/>
              <a:defRPr/>
            </a:pPr>
            <a:r>
              <a:rPr lang="en-US" sz="2900" dirty="0"/>
              <a:t>Take a look at existing menu &gt; Our membership link (</a:t>
            </a:r>
            <a:r>
              <a:rPr lang="en-US" sz="2900" b="1" dirty="0"/>
              <a:t>Get Involved &gt; Membership</a:t>
            </a:r>
            <a:r>
              <a:rPr lang="en-US" sz="2900" dirty="0"/>
              <a:t>) is pointing at our old page</a:t>
            </a:r>
          </a:p>
          <a:p>
            <a:pPr marL="538576" indent="-538576" defTabSz="478734">
              <a:spcBef>
                <a:spcPts val="628"/>
              </a:spcBef>
              <a:buFont typeface="+mj-lt"/>
              <a:buAutoNum type="arabicPeriod"/>
              <a:defRPr/>
            </a:pPr>
            <a:r>
              <a:rPr lang="en-US" sz="2900" dirty="0"/>
              <a:t>Navigate to any page</a:t>
            </a:r>
          </a:p>
          <a:p>
            <a:pPr marL="538576" indent="-538576">
              <a:spcBef>
                <a:spcPts val="628"/>
              </a:spcBef>
              <a:buFont typeface="+mj-lt"/>
              <a:buAutoNum type="arabicPeriod"/>
            </a:pPr>
            <a:r>
              <a:rPr lang="en-US" sz="2900" dirty="0"/>
              <a:t>Click gear icon on top menu bar </a:t>
            </a:r>
          </a:p>
          <a:p>
            <a:pPr marL="538576" indent="-538576">
              <a:spcBef>
                <a:spcPts val="628"/>
              </a:spcBef>
              <a:buFont typeface="+mj-lt"/>
              <a:buAutoNum type="arabicPeriod"/>
            </a:pPr>
            <a:r>
              <a:rPr lang="en-US" sz="2900" dirty="0"/>
              <a:t>Click </a:t>
            </a:r>
            <a:r>
              <a:rPr lang="en-US" sz="2900" b="1" dirty="0"/>
              <a:t>Add page to menu</a:t>
            </a:r>
          </a:p>
          <a:p>
            <a:pPr marL="538576" indent="-538576">
              <a:spcBef>
                <a:spcPts val="628"/>
              </a:spcBef>
              <a:buFont typeface="+mj-lt"/>
              <a:buAutoNum type="arabicPeriod"/>
            </a:pPr>
            <a:r>
              <a:rPr lang="en-US" sz="2900" dirty="0"/>
              <a:t>Find the </a:t>
            </a:r>
            <a:r>
              <a:rPr lang="en-US" sz="2900" b="0" dirty="0"/>
              <a:t>Membership link (</a:t>
            </a:r>
            <a:r>
              <a:rPr lang="en-US" sz="2900" b="1" dirty="0"/>
              <a:t>Get Involved &gt; Membership</a:t>
            </a:r>
            <a:r>
              <a:rPr lang="en-US" sz="2900" b="0" dirty="0"/>
              <a:t>)</a:t>
            </a:r>
          </a:p>
          <a:p>
            <a:pPr marL="538576" indent="-538576">
              <a:spcBef>
                <a:spcPts val="628"/>
              </a:spcBef>
              <a:buFont typeface="+mj-lt"/>
              <a:buAutoNum type="arabicPeriod"/>
            </a:pPr>
            <a:r>
              <a:rPr lang="en-US" sz="2900" dirty="0"/>
              <a:t>Change the link destination to the page you created as EC (</a:t>
            </a:r>
            <a:r>
              <a:rPr lang="en-US" sz="2900" b="1" dirty="0"/>
              <a:t>[Your initials] – Get Involved – Membership</a:t>
            </a:r>
            <a:r>
              <a:rPr lang="en-US" sz="2900" dirty="0"/>
              <a:t>) (in </a:t>
            </a:r>
            <a:r>
              <a:rPr lang="en-US" sz="2900" b="1" dirty="0"/>
              <a:t>Training/FUON </a:t>
            </a:r>
            <a:r>
              <a:rPr lang="en-US" sz="2900" dirty="0"/>
              <a:t>folder)</a:t>
            </a:r>
          </a:p>
          <a:p>
            <a:pPr marL="538576" indent="-538576">
              <a:spcBef>
                <a:spcPts val="628"/>
              </a:spcBef>
              <a:buFont typeface="+mj-lt"/>
              <a:buAutoNum type="arabicPeriod"/>
            </a:pPr>
            <a:r>
              <a:rPr lang="en-US" sz="2900" dirty="0">
                <a:solidFill>
                  <a:srgbClr val="FF0000"/>
                </a:solidFill>
              </a:rPr>
              <a:t>Be ready to manually reset the menu bar @ the end of class:</a:t>
            </a:r>
          </a:p>
          <a:p>
            <a:pPr marL="957468" lvl="3" indent="-179525">
              <a:spcBef>
                <a:spcPts val="628"/>
              </a:spcBef>
            </a:pPr>
            <a:r>
              <a:rPr lang="en-US" sz="2500" dirty="0">
                <a:solidFill>
                  <a:srgbClr val="FF0000"/>
                </a:solidFill>
              </a:rPr>
              <a:t>Reset </a:t>
            </a:r>
            <a:r>
              <a:rPr lang="en-US" sz="2500" b="1" dirty="0">
                <a:solidFill>
                  <a:srgbClr val="FF0000"/>
                </a:solidFill>
              </a:rPr>
              <a:t>Get Involved &gt; Membership </a:t>
            </a:r>
            <a:r>
              <a:rPr lang="en-US" sz="2500" b="0" dirty="0">
                <a:solidFill>
                  <a:srgbClr val="FF0000"/>
                </a:solidFill>
              </a:rPr>
              <a:t>to point </a:t>
            </a:r>
            <a:r>
              <a:rPr lang="en-US" sz="2500" dirty="0">
                <a:solidFill>
                  <a:srgbClr val="FF0000"/>
                </a:solidFill>
              </a:rPr>
              <a:t>to </a:t>
            </a:r>
            <a:r>
              <a:rPr lang="en-US" sz="2500" b="1" dirty="0">
                <a:solidFill>
                  <a:srgbClr val="FF0000"/>
                </a:solidFill>
              </a:rPr>
              <a:t>LCO – About Us - Memberships</a:t>
            </a:r>
            <a:endParaRPr lang="en-US" b="0" dirty="0"/>
          </a:p>
        </p:txBody>
      </p:sp>
      <p:sp>
        <p:nvSpPr>
          <p:cNvPr id="5" name="Slide Number Placeholder 4">
            <a:extLst>
              <a:ext uri="{FF2B5EF4-FFF2-40B4-BE49-F238E27FC236}">
                <a16:creationId xmlns:a16="http://schemas.microsoft.com/office/drawing/2014/main" id="{9B6FD423-2324-44DF-A00D-9E8B4EC8F60B}"/>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80</a:t>
            </a:fld>
            <a:endParaRPr lang="en-US">
              <a:latin typeface="HelveticaNeueLT Std Thin" panose="020B0403020202020204" pitchFamily="34" charset="0"/>
            </a:endParaRPr>
          </a:p>
        </p:txBody>
      </p:sp>
    </p:spTree>
    <p:extLst>
      <p:ext uri="{BB962C8B-B14F-4D97-AF65-F5344CB8AC3E}">
        <p14:creationId xmlns:p14="http://schemas.microsoft.com/office/powerpoint/2010/main" val="25729621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showing the other way of editing a menu to highlight diff between page/template editing.</a:t>
            </a:r>
          </a:p>
          <a:p>
            <a:pPr marL="239367" indent="-239367">
              <a:buFont typeface="+mj-lt"/>
              <a:buAutoNum type="arabicPeriod"/>
            </a:pPr>
            <a:r>
              <a:rPr lang="en-US"/>
              <a:t>Navigate to a page</a:t>
            </a:r>
          </a:p>
          <a:p>
            <a:pPr marL="239367" indent="-239367">
              <a:buFont typeface="+mj-lt"/>
              <a:buAutoNum type="arabicPeriod"/>
            </a:pPr>
            <a:r>
              <a:rPr lang="en-US"/>
              <a:t>Click the gear icon on the menu and select </a:t>
            </a:r>
            <a:r>
              <a:rPr lang="en-US" b="1"/>
              <a:t>Edit page template</a:t>
            </a:r>
          </a:p>
          <a:p>
            <a:pPr marL="239367" indent="-239367">
              <a:buFont typeface="+mj-lt"/>
              <a:buAutoNum type="arabicPeriod"/>
            </a:pPr>
            <a:r>
              <a:rPr lang="en-US" b="0"/>
              <a:t>Click the gear icon (again) on the menu and select </a:t>
            </a:r>
            <a:r>
              <a:rPr lang="en-US" b="1"/>
              <a:t>Edit</a:t>
            </a:r>
            <a:r>
              <a:rPr lang="en-US" b="0"/>
              <a:t>.</a:t>
            </a:r>
          </a:p>
          <a:p>
            <a:pPr lvl="1"/>
            <a:r>
              <a:rPr lang="en-US" b="0"/>
              <a:t>Note to students that you are now in template view and, for that reason, all of the content panes appear empty</a:t>
            </a:r>
          </a:p>
          <a:p>
            <a:pPr marL="239367" indent="-239367">
              <a:buFont typeface="+mj-lt"/>
              <a:buAutoNum type="arabicPeriod"/>
            </a:pPr>
            <a:r>
              <a:rPr lang="en-US" b="0"/>
              <a:t>Click </a:t>
            </a:r>
            <a:r>
              <a:rPr lang="en-US" b="1"/>
              <a:t>Return </a:t>
            </a:r>
            <a:r>
              <a:rPr lang="en-US" b="0"/>
              <a:t>on the first editor ribbon to go back to page-view</a:t>
            </a:r>
          </a:p>
        </p:txBody>
      </p:sp>
      <p:sp>
        <p:nvSpPr>
          <p:cNvPr id="5" name="Slide Number Placeholder 4">
            <a:extLst>
              <a:ext uri="{FF2B5EF4-FFF2-40B4-BE49-F238E27FC236}">
                <a16:creationId xmlns:a16="http://schemas.microsoft.com/office/drawing/2014/main" id="{517C099B-81FB-4A62-8682-A187C129A020}"/>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81</a:t>
            </a:fld>
            <a:endParaRPr lang="en-US">
              <a:latin typeface="HelveticaNeueLT Std Thin" panose="020B0403020202020204" pitchFamily="34" charset="0"/>
            </a:endParaRPr>
          </a:p>
        </p:txBody>
      </p:sp>
    </p:spTree>
    <p:extLst>
      <p:ext uri="{BB962C8B-B14F-4D97-AF65-F5344CB8AC3E}">
        <p14:creationId xmlns:p14="http://schemas.microsoft.com/office/powerpoint/2010/main" val="28394545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A1F18AE8-6E49-4E09-84C3-59F96162AC5D}"/>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82</a:t>
            </a:fld>
            <a:endParaRPr lang="en-US">
              <a:latin typeface="HelveticaNeueLT Std Thin" panose="020B0403020202020204" pitchFamily="34" charset="0"/>
            </a:endParaRPr>
          </a:p>
        </p:txBody>
      </p:sp>
    </p:spTree>
    <p:extLst>
      <p:ext uri="{BB962C8B-B14F-4D97-AF65-F5344CB8AC3E}">
        <p14:creationId xmlns:p14="http://schemas.microsoft.com/office/powerpoint/2010/main" val="30120923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8734">
              <a:spcBef>
                <a:spcPts val="942"/>
              </a:spcBef>
              <a:defRPr/>
            </a:pPr>
            <a:endParaRPr lang="en-US"/>
          </a:p>
        </p:txBody>
      </p:sp>
      <p:sp>
        <p:nvSpPr>
          <p:cNvPr id="5" name="Slide Number Placeholder 4">
            <a:extLst>
              <a:ext uri="{FF2B5EF4-FFF2-40B4-BE49-F238E27FC236}">
                <a16:creationId xmlns:a16="http://schemas.microsoft.com/office/drawing/2014/main" id="{D5F61AFD-77EE-48B9-863D-5610708D2973}"/>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83</a:t>
            </a:fld>
            <a:endParaRPr lang="en-US">
              <a:latin typeface="HelveticaNeueLT Std Thin" panose="020B0403020202020204" pitchFamily="34" charset="0"/>
            </a:endParaRPr>
          </a:p>
        </p:txBody>
      </p:sp>
    </p:spTree>
    <p:extLst>
      <p:ext uri="{BB962C8B-B14F-4D97-AF65-F5344CB8AC3E}">
        <p14:creationId xmlns:p14="http://schemas.microsoft.com/office/powerpoint/2010/main" val="19174750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“Maybe that’s two alumni getting back in touch 20 years after graduation, or two volunteers trying to exchange shifts for your year-end gala.”</a:t>
            </a:r>
            <a:endParaRPr lang="en-US" b="1"/>
          </a:p>
        </p:txBody>
      </p:sp>
      <p:sp>
        <p:nvSpPr>
          <p:cNvPr id="7" name="Slide Image Placeholder 6"/>
          <p:cNvSpPr>
            <a:spLocks noGrp="1" noRot="1" noChangeAspect="1"/>
          </p:cNvSpPr>
          <p:nvPr>
            <p:ph type="sldImg"/>
          </p:nvPr>
        </p:nvSpPr>
        <p:spPr/>
      </p:sp>
      <p:sp>
        <p:nvSpPr>
          <p:cNvPr id="4" name="Slide Number Placeholder 3">
            <a:extLst>
              <a:ext uri="{FF2B5EF4-FFF2-40B4-BE49-F238E27FC236}">
                <a16:creationId xmlns:a16="http://schemas.microsoft.com/office/drawing/2014/main" id="{78982AD5-155F-4F7F-A7DE-4F5614C7B278}"/>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84</a:t>
            </a:fld>
            <a:endParaRPr lang="en-US">
              <a:latin typeface="HelveticaNeueLT Std Thin" panose="020B0403020202020204" pitchFamily="34" charset="0"/>
            </a:endParaRPr>
          </a:p>
        </p:txBody>
      </p:sp>
    </p:spTree>
    <p:extLst>
      <p:ext uri="{BB962C8B-B14F-4D97-AF65-F5344CB8AC3E}">
        <p14:creationId xmlns:p14="http://schemas.microsoft.com/office/powerpoint/2010/main" val="16476543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r>
              <a:rPr lang="en-US" b="0"/>
              <a:t>Direct students to the main view of the site, then </a:t>
            </a:r>
            <a:r>
              <a:rPr lang="en-US" b="1"/>
              <a:t>Resources &gt; Alumni Directory.</a:t>
            </a:r>
            <a:endParaRPr lang="en-US" b="0"/>
          </a:p>
          <a:p>
            <a:r>
              <a:rPr lang="en-US" b="0"/>
              <a:t>Have students write their answers on the screen.</a:t>
            </a:r>
            <a:endParaRPr lang="en-US" b="1"/>
          </a:p>
        </p:txBody>
      </p:sp>
      <p:sp>
        <p:nvSpPr>
          <p:cNvPr id="4" name="Slide Number Placeholder 3">
            <a:extLst>
              <a:ext uri="{FF2B5EF4-FFF2-40B4-BE49-F238E27FC236}">
                <a16:creationId xmlns:a16="http://schemas.microsoft.com/office/drawing/2014/main" id="{EB4BBB34-BEC4-4F75-B708-27CE0D780021}"/>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85</a:t>
            </a:fld>
            <a:endParaRPr lang="en-US">
              <a:latin typeface="HelveticaNeueLT Std Thin" panose="020B0403020202020204" pitchFamily="34" charset="0"/>
            </a:endParaRPr>
          </a:p>
        </p:txBody>
      </p:sp>
    </p:spTree>
    <p:extLst>
      <p:ext uri="{BB962C8B-B14F-4D97-AF65-F5344CB8AC3E}">
        <p14:creationId xmlns:p14="http://schemas.microsoft.com/office/powerpoint/2010/main" val="31819629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D7C1E967-AE37-4F5C-AF95-416028A2345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350112F-9472-4372-9E80-8A610A9A4F79}"/>
              </a:ext>
            </a:extLst>
          </p:cNvPr>
          <p:cNvSpPr>
            <a:spLocks noGrp="1"/>
          </p:cNvSpPr>
          <p:nvPr>
            <p:ph type="body" idx="1"/>
          </p:nvPr>
        </p:nvSpPr>
        <p:spPr/>
        <p:txBody>
          <a:bodyPr/>
          <a:lstStyle/>
          <a:p>
            <a:pPr>
              <a:spcBef>
                <a:spcPts val="628"/>
              </a:spcBef>
            </a:pPr>
            <a:r>
              <a:rPr lang="en-US" sz="2500" b="1" dirty="0"/>
              <a:t>Create the Part</a:t>
            </a:r>
          </a:p>
          <a:p>
            <a:pPr marL="538576" indent="-538576">
              <a:spcBef>
                <a:spcPts val="628"/>
              </a:spcBef>
              <a:buFont typeface="+mj-lt"/>
              <a:buAutoNum type="arabicPeriod"/>
            </a:pPr>
            <a:r>
              <a:rPr lang="en-US" sz="2500" dirty="0"/>
              <a:t>Go to </a:t>
            </a:r>
            <a:r>
              <a:rPr lang="en-US" sz="2500" b="1" dirty="0"/>
              <a:t>Create &gt; New Part</a:t>
            </a:r>
          </a:p>
          <a:p>
            <a:pPr marL="538576" indent="-538576">
              <a:spcBef>
                <a:spcPts val="628"/>
              </a:spcBef>
              <a:buFont typeface="+mj-lt"/>
              <a:buAutoNum type="arabicPeriod"/>
            </a:pPr>
            <a:r>
              <a:rPr lang="en-US" sz="2500" dirty="0"/>
              <a:t>Select </a:t>
            </a:r>
            <a:r>
              <a:rPr lang="en-US" sz="2500" b="1" dirty="0"/>
              <a:t>Online Community &gt; Directory</a:t>
            </a:r>
          </a:p>
          <a:p>
            <a:pPr marL="538576" indent="-538576">
              <a:spcBef>
                <a:spcPts val="628"/>
              </a:spcBef>
              <a:buFont typeface="+mj-lt"/>
              <a:buAutoNum type="arabicPeriod"/>
            </a:pPr>
            <a:r>
              <a:rPr lang="en-US" sz="2500" dirty="0"/>
              <a:t>Name as </a:t>
            </a:r>
            <a:r>
              <a:rPr lang="en-US" sz="2500" b="1" dirty="0"/>
              <a:t>[your initials] – Resources – Board Directory – Directory Part</a:t>
            </a:r>
          </a:p>
          <a:p>
            <a:pPr marL="538576" indent="-538576">
              <a:spcBef>
                <a:spcPts val="628"/>
              </a:spcBef>
              <a:buFont typeface="+mj-lt"/>
              <a:buAutoNum type="arabicPeriod"/>
            </a:pPr>
            <a:r>
              <a:rPr lang="en-US" sz="2500" dirty="0"/>
              <a:t>Save in the </a:t>
            </a:r>
            <a:r>
              <a:rPr lang="en-US" sz="2500" b="1" dirty="0"/>
              <a:t>_Training/FUON </a:t>
            </a:r>
            <a:r>
              <a:rPr lang="en-US" sz="2500" dirty="0"/>
              <a:t>folder</a:t>
            </a:r>
            <a:br>
              <a:rPr lang="en-US" sz="2500" dirty="0"/>
            </a:br>
            <a:endParaRPr lang="en-US" sz="2500" dirty="0"/>
          </a:p>
          <a:p>
            <a:pPr>
              <a:spcBef>
                <a:spcPts val="628"/>
              </a:spcBef>
            </a:pPr>
            <a:r>
              <a:rPr lang="en-US" sz="2500" b="1" dirty="0"/>
              <a:t>Style the Part:</a:t>
            </a:r>
          </a:p>
          <a:p>
            <a:pPr marL="538576" indent="-538576">
              <a:spcBef>
                <a:spcPts val="628"/>
              </a:spcBef>
              <a:buFont typeface="+mj-lt"/>
              <a:buAutoNum type="arabicPeriod"/>
            </a:pPr>
            <a:r>
              <a:rPr lang="en-US" sz="2500" dirty="0"/>
              <a:t>Title </a:t>
            </a:r>
            <a:r>
              <a:rPr lang="en-US" sz="2500" b="1" dirty="0"/>
              <a:t>Board Members</a:t>
            </a:r>
          </a:p>
          <a:p>
            <a:pPr marL="538576" indent="-538576">
              <a:spcBef>
                <a:spcPts val="628"/>
              </a:spcBef>
              <a:buFont typeface="+mj-lt"/>
              <a:buAutoNum type="arabicPeriod"/>
            </a:pPr>
            <a:r>
              <a:rPr lang="en-US" sz="2500" dirty="0"/>
              <a:t>Limit to the query of </a:t>
            </a:r>
            <a:r>
              <a:rPr lang="en-US" sz="2500" b="1" dirty="0"/>
              <a:t>Board Members </a:t>
            </a:r>
            <a:r>
              <a:rPr lang="en-US" sz="2500" dirty="0"/>
              <a:t>(pulling in something you already made in RE)</a:t>
            </a:r>
          </a:p>
          <a:p>
            <a:pPr marL="538576" indent="-538576">
              <a:spcBef>
                <a:spcPts val="628"/>
              </a:spcBef>
              <a:buFont typeface="+mj-lt"/>
              <a:buAutoNum type="arabicPeriod"/>
            </a:pPr>
            <a:r>
              <a:rPr lang="en-US" sz="2500" dirty="0"/>
              <a:t>For the </a:t>
            </a:r>
            <a:r>
              <a:rPr lang="en-US" sz="2500" b="1" dirty="0"/>
              <a:t>Search Form Fields</a:t>
            </a:r>
            <a:r>
              <a:rPr lang="en-US" sz="2500" dirty="0"/>
              <a:t>,</a:t>
            </a:r>
            <a:r>
              <a:rPr lang="en-US" sz="2500" b="1" dirty="0"/>
              <a:t> </a:t>
            </a:r>
            <a:r>
              <a:rPr lang="en-US" sz="2500" dirty="0"/>
              <a:t>use:</a:t>
            </a:r>
          </a:p>
          <a:p>
            <a:pPr marL="959131" lvl="1" indent="-538576">
              <a:spcBef>
                <a:spcPts val="628"/>
              </a:spcBef>
            </a:pPr>
            <a:r>
              <a:rPr lang="en-US" sz="2100" b="1" dirty="0"/>
              <a:t>Bio &gt; </a:t>
            </a:r>
            <a:r>
              <a:rPr lang="en-US" sz="2100" b="1" dirty="0" err="1"/>
              <a:t>First.Name</a:t>
            </a:r>
            <a:endParaRPr lang="en-US" sz="2100" b="1" dirty="0"/>
          </a:p>
          <a:p>
            <a:pPr marL="959131" lvl="1" indent="-538576">
              <a:spcBef>
                <a:spcPts val="628"/>
              </a:spcBef>
            </a:pPr>
            <a:r>
              <a:rPr lang="en-US" sz="2100" b="1" dirty="0"/>
              <a:t>Bio &gt; </a:t>
            </a:r>
            <a:r>
              <a:rPr lang="en-US" sz="2100" b="1" dirty="0" err="1"/>
              <a:t>Last.Name</a:t>
            </a:r>
            <a:endParaRPr lang="en-US" sz="2100" b="1" dirty="0"/>
          </a:p>
          <a:p>
            <a:pPr marL="538576" indent="-538576">
              <a:spcBef>
                <a:spcPts val="628"/>
              </a:spcBef>
              <a:buFont typeface="+mj-lt"/>
              <a:buAutoNum type="arabicPeriod"/>
            </a:pPr>
            <a:r>
              <a:rPr lang="en-US" sz="2500" dirty="0"/>
              <a:t>For the </a:t>
            </a:r>
            <a:r>
              <a:rPr lang="en-US" sz="2500" b="1" dirty="0"/>
              <a:t>Listing fields</a:t>
            </a:r>
            <a:r>
              <a:rPr lang="en-US" sz="2500" dirty="0"/>
              <a:t>, use:</a:t>
            </a:r>
          </a:p>
          <a:p>
            <a:pPr marL="959131" lvl="1" indent="-538576">
              <a:spcBef>
                <a:spcPts val="628"/>
              </a:spcBef>
            </a:pPr>
            <a:r>
              <a:rPr lang="en-US" sz="2100" b="1" dirty="0"/>
              <a:t>Bio &gt; </a:t>
            </a:r>
            <a:r>
              <a:rPr lang="en-US" sz="2100" b="1" dirty="0" err="1"/>
              <a:t>First.Name</a:t>
            </a:r>
            <a:endParaRPr lang="en-US" sz="2100" b="1" dirty="0"/>
          </a:p>
          <a:p>
            <a:pPr marL="959131" lvl="1" indent="-538576">
              <a:spcBef>
                <a:spcPts val="628"/>
              </a:spcBef>
            </a:pPr>
            <a:r>
              <a:rPr lang="en-US" sz="2100" b="1" dirty="0"/>
              <a:t>Bio &gt; </a:t>
            </a:r>
            <a:r>
              <a:rPr lang="en-US" sz="2100" b="1" dirty="0" err="1"/>
              <a:t>Last.Name</a:t>
            </a:r>
            <a:endParaRPr lang="en-US" sz="2100" b="1" dirty="0"/>
          </a:p>
          <a:p>
            <a:pPr marL="959131" lvl="1" indent="-538576">
              <a:spcBef>
                <a:spcPts val="628"/>
              </a:spcBef>
            </a:pPr>
            <a:r>
              <a:rPr lang="en-US" sz="2100" b="1" dirty="0"/>
              <a:t>Phones and Email &gt; Home Phone</a:t>
            </a:r>
          </a:p>
          <a:p>
            <a:pPr marL="538576" indent="-538576">
              <a:spcBef>
                <a:spcPts val="628"/>
              </a:spcBef>
              <a:buFont typeface="+mj-lt"/>
              <a:buAutoNum type="arabicPeriod"/>
            </a:pPr>
            <a:r>
              <a:rPr lang="en-US" sz="2500" dirty="0"/>
              <a:t>Keep other options as default</a:t>
            </a:r>
          </a:p>
          <a:p>
            <a:pPr>
              <a:spcBef>
                <a:spcPts val="628"/>
              </a:spcBef>
            </a:pPr>
            <a:r>
              <a:rPr lang="en-US" sz="2900" b="1" dirty="0"/>
              <a:t>Emphasize that most commonly used for volunteers or alumni</a:t>
            </a:r>
          </a:p>
          <a:p>
            <a:endParaRPr lang="en-US" dirty="0"/>
          </a:p>
        </p:txBody>
      </p:sp>
      <p:sp>
        <p:nvSpPr>
          <p:cNvPr id="4" name="Slide Number Placeholder 3">
            <a:extLst>
              <a:ext uri="{FF2B5EF4-FFF2-40B4-BE49-F238E27FC236}">
                <a16:creationId xmlns:a16="http://schemas.microsoft.com/office/drawing/2014/main" id="{D08B0121-FDE2-49C6-AD58-BB38BF0259A0}"/>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86</a:t>
            </a:fld>
            <a:endParaRPr lang="en-US">
              <a:latin typeface="HelveticaNeueLT Std Thin" panose="020B0403020202020204" pitchFamily="34" charset="0"/>
            </a:endParaRPr>
          </a:p>
        </p:txBody>
      </p:sp>
    </p:spTree>
    <p:extLst>
      <p:ext uri="{BB962C8B-B14F-4D97-AF65-F5344CB8AC3E}">
        <p14:creationId xmlns:p14="http://schemas.microsoft.com/office/powerpoint/2010/main" val="33386489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4" name="Slide Number Placeholder 3">
            <a:extLst>
              <a:ext uri="{FF2B5EF4-FFF2-40B4-BE49-F238E27FC236}">
                <a16:creationId xmlns:a16="http://schemas.microsoft.com/office/drawing/2014/main" id="{74FD0480-5592-4F79-8AD6-7BE5FB66ECDC}"/>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87</a:t>
            </a:fld>
            <a:endParaRPr lang="en-US">
              <a:latin typeface="HelveticaNeueLT Std Thin" panose="020B0403020202020204" pitchFamily="34" charset="0"/>
            </a:endParaRPr>
          </a:p>
        </p:txBody>
      </p:sp>
    </p:spTree>
    <p:extLst>
      <p:ext uri="{BB962C8B-B14F-4D97-AF65-F5344CB8AC3E}">
        <p14:creationId xmlns:p14="http://schemas.microsoft.com/office/powerpoint/2010/main" val="31802355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b="0"/>
          </a:p>
        </p:txBody>
      </p:sp>
      <p:sp>
        <p:nvSpPr>
          <p:cNvPr id="4" name="Slide Number Placeholder 3">
            <a:extLst>
              <a:ext uri="{FF2B5EF4-FFF2-40B4-BE49-F238E27FC236}">
                <a16:creationId xmlns:a16="http://schemas.microsoft.com/office/drawing/2014/main" id="{4B5899EF-173F-447F-ACB7-5A3212E3D3B7}"/>
              </a:ext>
            </a:extLst>
          </p:cNvPr>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88</a:t>
            </a:fld>
            <a:endParaRPr lang="en-US">
              <a:latin typeface="HelveticaNeueLT Std Thin" panose="020B0403020202020204" pitchFamily="34" charset="0"/>
            </a:endParaRPr>
          </a:p>
        </p:txBody>
      </p:sp>
    </p:spTree>
    <p:extLst>
      <p:ext uri="{BB962C8B-B14F-4D97-AF65-F5344CB8AC3E}">
        <p14:creationId xmlns:p14="http://schemas.microsoft.com/office/powerpoint/2010/main" val="202401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384E2-FB81-FF4B-987D-CB1A325A4743}" type="slidenum">
              <a:rPr lang="en-US" smtClean="0">
                <a:latin typeface="HelveticaNeueLT Std Thin" panose="020B0403020202020204" pitchFamily="34" charset="0"/>
              </a:rPr>
              <a:pPr/>
              <a:t>9</a:t>
            </a:fld>
            <a:endParaRPr lang="en-US">
              <a:latin typeface="HelveticaNeueLT Std Thin" panose="020B0403020202020204" pitchFamily="34" charset="0"/>
            </a:endParaRPr>
          </a:p>
        </p:txBody>
      </p:sp>
    </p:spTree>
    <p:extLst>
      <p:ext uri="{BB962C8B-B14F-4D97-AF65-F5344CB8AC3E}">
        <p14:creationId xmlns:p14="http://schemas.microsoft.com/office/powerpoint/2010/main" val="2932555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cover_final0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4755732" cy="8300099"/>
          </a:xfrm>
          <a:prstGeom prst="rect">
            <a:avLst/>
          </a:prstGeom>
        </p:spPr>
      </p:pic>
      <p:sp>
        <p:nvSpPr>
          <p:cNvPr id="9" name="Title 8"/>
          <p:cNvSpPr>
            <a:spLocks noGrp="1"/>
          </p:cNvSpPr>
          <p:nvPr>
            <p:ph type="title" hasCustomPrompt="1"/>
          </p:nvPr>
        </p:nvSpPr>
        <p:spPr>
          <a:xfrm>
            <a:off x="731520" y="2495645"/>
            <a:ext cx="13167360" cy="2532587"/>
          </a:xfrm>
        </p:spPr>
        <p:txBody>
          <a:bodyPr/>
          <a:lstStyle>
            <a:lvl1pPr>
              <a:defRPr>
                <a:solidFill>
                  <a:schemeClr val="bg1"/>
                </a:solidFill>
              </a:defRPr>
            </a:lvl1pPr>
          </a:lstStyle>
          <a:p>
            <a:r>
              <a:rPr lang="en-US" dirty="0"/>
              <a:t>CLICK TO Enter Course Title</a:t>
            </a:r>
          </a:p>
        </p:txBody>
      </p:sp>
    </p:spTree>
    <p:extLst>
      <p:ext uri="{BB962C8B-B14F-4D97-AF65-F5344CB8AC3E}">
        <p14:creationId xmlns:p14="http://schemas.microsoft.com/office/powerpoint/2010/main" val="2059487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munity">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740823" y="1197387"/>
            <a:ext cx="8158057" cy="996509"/>
          </a:xfrm>
        </p:spPr>
        <p:txBody>
          <a:bodyPr/>
          <a:lstStyle>
            <a:lvl1pPr algn="l">
              <a:defRPr b="0">
                <a:solidFill>
                  <a:srgbClr val="000000"/>
                </a:solidFill>
              </a:defRPr>
            </a:lvl1pPr>
          </a:lstStyle>
          <a:p>
            <a:r>
              <a:rPr lang="en-US" dirty="0"/>
              <a:t>Title</a:t>
            </a:r>
          </a:p>
        </p:txBody>
      </p:sp>
      <p:pic>
        <p:nvPicPr>
          <p:cNvPr id="14" name="Picture 13" descr="COMMUNITY.png"/>
          <p:cNvPicPr>
            <a:picLocks noChangeAspect="1"/>
          </p:cNvPicPr>
          <p:nvPr userDrawn="1"/>
        </p:nvPicPr>
        <p:blipFill rotWithShape="1">
          <a:blip r:embed="rId2" cstate="print">
            <a:extLst>
              <a:ext uri="{28A0092B-C50C-407E-A947-70E740481C1C}">
                <a14:useLocalDpi xmlns:a14="http://schemas.microsoft.com/office/drawing/2010/main"/>
              </a:ext>
            </a:extLst>
          </a:blip>
          <a:srcRect l="13693"/>
          <a:stretch/>
        </p:blipFill>
        <p:spPr>
          <a:xfrm>
            <a:off x="0" y="1565885"/>
            <a:ext cx="5482446" cy="4392755"/>
          </a:xfrm>
          <a:prstGeom prst="rect">
            <a:avLst/>
          </a:prstGeom>
        </p:spPr>
      </p:pic>
      <p:sp>
        <p:nvSpPr>
          <p:cNvPr id="9" name="Content Placeholder 2"/>
          <p:cNvSpPr>
            <a:spLocks noGrp="1"/>
          </p:cNvSpPr>
          <p:nvPr>
            <p:ph idx="1"/>
          </p:nvPr>
        </p:nvSpPr>
        <p:spPr>
          <a:xfrm>
            <a:off x="5740823" y="2292591"/>
            <a:ext cx="815805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05921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ut it Together">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121866" y="1214638"/>
            <a:ext cx="7777014" cy="996509"/>
          </a:xfrm>
        </p:spPr>
        <p:txBody>
          <a:bodyPr/>
          <a:lstStyle>
            <a:lvl1pPr algn="l">
              <a:defRPr b="0">
                <a:solidFill>
                  <a:srgbClr val="000000"/>
                </a:solidFill>
              </a:defRPr>
            </a:lvl1pPr>
          </a:lstStyle>
          <a:p>
            <a:r>
              <a:rPr lang="en-US" dirty="0"/>
              <a:t>Insert title here</a:t>
            </a:r>
          </a:p>
        </p:txBody>
      </p:sp>
      <p:pic>
        <p:nvPicPr>
          <p:cNvPr id="9" name="Picture 8" descr="pu_togethe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6562" y="1214638"/>
            <a:ext cx="4781361" cy="5430004"/>
          </a:xfrm>
          <a:prstGeom prst="rect">
            <a:avLst/>
          </a:prstGeom>
        </p:spPr>
      </p:pic>
      <p:sp>
        <p:nvSpPr>
          <p:cNvPr id="8" name="Content Placeholder 2"/>
          <p:cNvSpPr>
            <a:spLocks noGrp="1"/>
          </p:cNvSpPr>
          <p:nvPr>
            <p:ph idx="1"/>
          </p:nvPr>
        </p:nvSpPr>
        <p:spPr>
          <a:xfrm>
            <a:off x="6121866" y="2318349"/>
            <a:ext cx="7777014" cy="520291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5690786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ut it together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pu_together.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4621563" y="1600122"/>
            <a:ext cx="5116512" cy="581062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7"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9967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ata Health">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pic>
        <p:nvPicPr>
          <p:cNvPr id="6" name="Picture 5" descr="health.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3124" y="1526322"/>
            <a:ext cx="4298303" cy="4351434"/>
          </a:xfrm>
          <a:prstGeom prst="rect">
            <a:avLst/>
          </a:prstGeom>
        </p:spPr>
      </p:pic>
      <p:sp>
        <p:nvSpPr>
          <p:cNvPr id="8" name="Title 1"/>
          <p:cNvSpPr>
            <a:spLocks noGrp="1"/>
          </p:cNvSpPr>
          <p:nvPr>
            <p:ph type="title" hasCustomPrompt="1"/>
          </p:nvPr>
        </p:nvSpPr>
        <p:spPr>
          <a:xfrm>
            <a:off x="5079903" y="1197387"/>
            <a:ext cx="8818977" cy="996509"/>
          </a:xfrm>
        </p:spPr>
        <p:txBody>
          <a:bodyPr/>
          <a:lstStyle>
            <a:lvl1pPr algn="l">
              <a:defRPr b="0">
                <a:solidFill>
                  <a:schemeClr val="tx1"/>
                </a:solidFill>
              </a:defRPr>
            </a:lvl1pPr>
          </a:lstStyle>
          <a:p>
            <a:r>
              <a:rPr lang="en-US" dirty="0"/>
              <a:t>Title</a:t>
            </a:r>
          </a:p>
        </p:txBody>
      </p:sp>
      <p:sp>
        <p:nvSpPr>
          <p:cNvPr id="9"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9051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ata Health 2">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health.png"/>
          <p:cNvPicPr>
            <a:picLocks noChangeAspect="1"/>
          </p:cNvPicPr>
          <p:nvPr userDrawn="1"/>
        </p:nvPicPr>
        <p:blipFill>
          <a:blip r:embed="rId2" cstate="print">
            <a:alphaModFix amt="22000"/>
            <a:extLst>
              <a:ext uri="{28A0092B-C50C-407E-A947-70E740481C1C}">
                <a14:useLocalDpi xmlns:a14="http://schemas.microsoft.com/office/drawing/2010/main"/>
              </a:ext>
            </a:extLst>
          </a:blip>
          <a:stretch>
            <a:fillRect/>
          </a:stretch>
        </p:blipFill>
        <p:spPr>
          <a:xfrm>
            <a:off x="4631561" y="1928772"/>
            <a:ext cx="5266779" cy="5331882"/>
          </a:xfrm>
          <a:prstGeom prst="rect">
            <a:avLst/>
          </a:prstGeom>
        </p:spPr>
      </p:pic>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4101658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nsider_it">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079903" y="1197387"/>
            <a:ext cx="8818977" cy="996509"/>
          </a:xfrm>
        </p:spPr>
        <p:txBody>
          <a:bodyPr/>
          <a:lstStyle>
            <a:lvl1pPr algn="l">
              <a:defRPr b="0">
                <a:solidFill>
                  <a:schemeClr val="tx1"/>
                </a:solidFill>
              </a:defRPr>
            </a:lvl1pPr>
          </a:lstStyle>
          <a:p>
            <a:r>
              <a:rPr lang="en-US" dirty="0"/>
              <a:t>Title</a:t>
            </a:r>
          </a:p>
        </p:txBody>
      </p:sp>
      <p:sp>
        <p:nvSpPr>
          <p:cNvPr id="9"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2" name="Picture 1" descr="debate.png"/>
          <p:cNvPicPr>
            <a:picLocks noChangeAspect="1"/>
          </p:cNvPicPr>
          <p:nvPr userDrawn="1"/>
        </p:nvPicPr>
        <p:blipFill rotWithShape="1">
          <a:blip r:embed="rId2">
            <a:extLst>
              <a:ext uri="{28A0092B-C50C-407E-A947-70E740481C1C}">
                <a14:useLocalDpi xmlns:a14="http://schemas.microsoft.com/office/drawing/2010/main" val="0"/>
              </a:ext>
            </a:extLst>
          </a:blip>
          <a:srcRect l="12230"/>
          <a:stretch/>
        </p:blipFill>
        <p:spPr>
          <a:xfrm>
            <a:off x="0" y="1226065"/>
            <a:ext cx="4716895" cy="6126733"/>
          </a:xfrm>
          <a:prstGeom prst="rect">
            <a:avLst/>
          </a:prstGeom>
        </p:spPr>
      </p:pic>
      <p:sp>
        <p:nvSpPr>
          <p:cNvPr id="10" name="TextBox 9"/>
          <p:cNvSpPr txBox="1"/>
          <p:nvPr userDrawn="1"/>
        </p:nvSpPr>
        <p:spPr>
          <a:xfrm>
            <a:off x="2832927" y="2026411"/>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YES</a:t>
            </a:r>
          </a:p>
        </p:txBody>
      </p:sp>
      <p:sp>
        <p:nvSpPr>
          <p:cNvPr id="11" name="TextBox 10"/>
          <p:cNvSpPr txBox="1"/>
          <p:nvPr userDrawn="1"/>
        </p:nvSpPr>
        <p:spPr>
          <a:xfrm>
            <a:off x="195373" y="1800148"/>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NO</a:t>
            </a:r>
          </a:p>
        </p:txBody>
      </p:sp>
      <p:sp>
        <p:nvSpPr>
          <p:cNvPr id="12" name="TextBox 11"/>
          <p:cNvSpPr txBox="1"/>
          <p:nvPr userDrawn="1"/>
        </p:nvSpPr>
        <p:spPr>
          <a:xfrm>
            <a:off x="1521127" y="143296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3" name="TextBox 12"/>
          <p:cNvSpPr txBox="1"/>
          <p:nvPr userDrawn="1"/>
        </p:nvSpPr>
        <p:spPr>
          <a:xfrm>
            <a:off x="3670243" y="3205551"/>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5" name="Rectangle 4"/>
          <p:cNvSpPr/>
          <p:nvPr userDrawn="1"/>
        </p:nvSpPr>
        <p:spPr>
          <a:xfrm>
            <a:off x="0" y="2518854"/>
            <a:ext cx="599679" cy="11791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506284" y="2928432"/>
            <a:ext cx="599679" cy="62121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4330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nsider_it 2">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rgbClr val="65C5B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3721536" y="1506813"/>
            <a:ext cx="6116961" cy="6126733"/>
            <a:chOff x="3721536" y="1506813"/>
            <a:chExt cx="6116961" cy="6126733"/>
          </a:xfrm>
        </p:grpSpPr>
        <p:pic>
          <p:nvPicPr>
            <p:cNvPr id="7" name="Picture 6" descr="debate.png"/>
            <p:cNvPicPr>
              <a:picLocks noChangeAspect="1"/>
            </p:cNvPicPr>
            <p:nvPr userDrawn="1"/>
          </p:nvPicPr>
          <p:blipFill rotWithShape="1">
            <a:blip r:embed="rId2">
              <a:alphaModFix amt="16000"/>
              <a:extLst>
                <a:ext uri="{28A0092B-C50C-407E-A947-70E740481C1C}">
                  <a14:useLocalDpi xmlns:a14="http://schemas.microsoft.com/office/drawing/2010/main" val="0"/>
                </a:ext>
              </a:extLst>
            </a:blip>
            <a:srcRect l="-13823"/>
            <a:stretch/>
          </p:blipFill>
          <p:spPr>
            <a:xfrm>
              <a:off x="3721536" y="1506813"/>
              <a:ext cx="6116961" cy="6126733"/>
            </a:xfrm>
            <a:prstGeom prst="rect">
              <a:avLst/>
            </a:prstGeom>
          </p:spPr>
        </p:pic>
        <p:sp>
          <p:nvSpPr>
            <p:cNvPr id="10" name="TextBox 9"/>
            <p:cNvSpPr txBox="1"/>
            <p:nvPr userDrawn="1"/>
          </p:nvSpPr>
          <p:spPr>
            <a:xfrm>
              <a:off x="7954529" y="230715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YES</a:t>
              </a:r>
            </a:p>
          </p:txBody>
        </p:sp>
        <p:sp>
          <p:nvSpPr>
            <p:cNvPr id="12" name="TextBox 11"/>
            <p:cNvSpPr txBox="1"/>
            <p:nvPr userDrawn="1"/>
          </p:nvSpPr>
          <p:spPr>
            <a:xfrm>
              <a:off x="5316975" y="2080896"/>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NO</a:t>
              </a:r>
            </a:p>
          </p:txBody>
        </p:sp>
        <p:sp>
          <p:nvSpPr>
            <p:cNvPr id="13" name="TextBox 12"/>
            <p:cNvSpPr txBox="1"/>
            <p:nvPr userDrawn="1"/>
          </p:nvSpPr>
          <p:spPr>
            <a:xfrm>
              <a:off x="6642729" y="1713717"/>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4" name="TextBox 13"/>
            <p:cNvSpPr txBox="1"/>
            <p:nvPr userDrawn="1"/>
          </p:nvSpPr>
          <p:spPr>
            <a:xfrm>
              <a:off x="8791845" y="348629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5" name="TextBox 14"/>
            <p:cNvSpPr txBox="1"/>
            <p:nvPr userDrawn="1"/>
          </p:nvSpPr>
          <p:spPr>
            <a:xfrm>
              <a:off x="4469968" y="3240077"/>
              <a:ext cx="1174068"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gr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19" y="1423747"/>
            <a:ext cx="13167359"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6739811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mmunity">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740823" y="1197387"/>
            <a:ext cx="8158057" cy="996509"/>
          </a:xfrm>
        </p:spPr>
        <p:txBody>
          <a:bodyPr/>
          <a:lstStyle>
            <a:lvl1pPr algn="l">
              <a:defRPr b="0">
                <a:solidFill>
                  <a:srgbClr val="000000"/>
                </a:solidFill>
              </a:defRPr>
            </a:lvl1pPr>
          </a:lstStyle>
          <a:p>
            <a:r>
              <a:rPr lang="en-US" dirty="0"/>
              <a:t>Title</a:t>
            </a:r>
          </a:p>
        </p:txBody>
      </p:sp>
      <p:pic>
        <p:nvPicPr>
          <p:cNvPr id="14" name="Picture 13" descr="COMMUNITY.png"/>
          <p:cNvPicPr>
            <a:picLocks noChangeAspect="1"/>
          </p:cNvPicPr>
          <p:nvPr userDrawn="1"/>
        </p:nvPicPr>
        <p:blipFill rotWithShape="1">
          <a:blip r:embed="rId2" cstate="print">
            <a:extLst>
              <a:ext uri="{28A0092B-C50C-407E-A947-70E740481C1C}">
                <a14:useLocalDpi xmlns:a14="http://schemas.microsoft.com/office/drawing/2010/main"/>
              </a:ext>
            </a:extLst>
          </a:blip>
          <a:srcRect l="13693"/>
          <a:stretch/>
        </p:blipFill>
        <p:spPr>
          <a:xfrm>
            <a:off x="0" y="1565885"/>
            <a:ext cx="5482446" cy="4392755"/>
          </a:xfrm>
          <a:prstGeom prst="rect">
            <a:avLst/>
          </a:prstGeom>
        </p:spPr>
      </p:pic>
      <p:sp>
        <p:nvSpPr>
          <p:cNvPr id="9" name="Content Placeholder 2"/>
          <p:cNvSpPr>
            <a:spLocks noGrp="1"/>
          </p:cNvSpPr>
          <p:nvPr>
            <p:ph idx="1"/>
          </p:nvPr>
        </p:nvSpPr>
        <p:spPr>
          <a:xfrm>
            <a:off x="5740823" y="2292591"/>
            <a:ext cx="815805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78347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ommunity 2">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OMMUNITY.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3641591" y="2074474"/>
            <a:ext cx="7414668" cy="5127429"/>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7850776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Pop Quiz">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740823" y="1197387"/>
            <a:ext cx="8158057" cy="996509"/>
          </a:xfrm>
        </p:spPr>
        <p:txBody>
          <a:bodyPr/>
          <a:lstStyle>
            <a:lvl1pPr algn="l">
              <a:defRPr b="0">
                <a:solidFill>
                  <a:srgbClr val="000000"/>
                </a:solidFill>
              </a:defRPr>
            </a:lvl1pPr>
          </a:lstStyle>
          <a:p>
            <a:r>
              <a:rPr lang="en-US" dirty="0"/>
              <a:t>Title</a:t>
            </a:r>
          </a:p>
        </p:txBody>
      </p:sp>
      <p:sp>
        <p:nvSpPr>
          <p:cNvPr id="9" name="Content Placeholder 2"/>
          <p:cNvSpPr>
            <a:spLocks noGrp="1"/>
          </p:cNvSpPr>
          <p:nvPr>
            <p:ph idx="1"/>
          </p:nvPr>
        </p:nvSpPr>
        <p:spPr>
          <a:xfrm>
            <a:off x="5740823" y="2292591"/>
            <a:ext cx="815805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922065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op quiz 2">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2" y="1423747"/>
            <a:ext cx="13167358"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7" name="Picture 6" descr="POP QUIZ.png"/>
          <p:cNvPicPr>
            <a:picLocks noChangeAspect="1"/>
          </p:cNvPicPr>
          <p:nvPr userDrawn="1"/>
        </p:nvPicPr>
        <p:blipFill>
          <a:blip r:embed="rId2">
            <a:alphaModFix amt="28000"/>
            <a:extLst>
              <a:ext uri="{28A0092B-C50C-407E-A947-70E740481C1C}">
                <a14:useLocalDpi xmlns:a14="http://schemas.microsoft.com/office/drawing/2010/main" val="0"/>
              </a:ext>
            </a:extLst>
          </a:blip>
          <a:stretch>
            <a:fillRect/>
          </a:stretch>
        </p:blipFill>
        <p:spPr>
          <a:xfrm>
            <a:off x="3739174" y="1996113"/>
            <a:ext cx="5831173" cy="4989785"/>
          </a:xfrm>
          <a:prstGeom prst="rect">
            <a:avLst/>
          </a:prstGeom>
        </p:spPr>
      </p:pic>
    </p:spTree>
    <p:extLst>
      <p:ext uri="{BB962C8B-B14F-4D97-AF65-F5344CB8AC3E}">
        <p14:creationId xmlns:p14="http://schemas.microsoft.com/office/powerpoint/2010/main" val="172971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munity 2">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COMMUNITY.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3641591" y="2074474"/>
            <a:ext cx="7414668" cy="5127429"/>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42023487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Remember ">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079903" y="1197387"/>
            <a:ext cx="8818977" cy="996509"/>
          </a:xfrm>
        </p:spPr>
        <p:txBody>
          <a:bodyPr/>
          <a:lstStyle>
            <a:lvl1pPr algn="l">
              <a:defRPr b="0">
                <a:solidFill>
                  <a:srgbClr val="000000"/>
                </a:solidFill>
              </a:defRPr>
            </a:lvl1pPr>
          </a:lstStyle>
          <a:p>
            <a:r>
              <a:rPr lang="en-US" dirty="0"/>
              <a:t>Title</a:t>
            </a:r>
          </a:p>
        </p:txBody>
      </p:sp>
      <p:pic>
        <p:nvPicPr>
          <p:cNvPr id="10" name="Picture 9" descr="remember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556" y="1015990"/>
            <a:ext cx="4516120" cy="6114407"/>
          </a:xfrm>
          <a:prstGeom prst="rect">
            <a:avLst/>
          </a:prstGeom>
        </p:spPr>
      </p:pic>
      <p:sp>
        <p:nvSpPr>
          <p:cNvPr id="11"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53298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Remember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2025540" cy="996509"/>
          </a:xfrm>
        </p:spPr>
        <p:txBody>
          <a:bodyPr/>
          <a:lstStyle>
            <a:lvl1pPr algn="ctr">
              <a:defRPr b="0">
                <a:solidFill>
                  <a:srgbClr val="000000"/>
                </a:solidFill>
              </a:defRPr>
            </a:lvl1pPr>
          </a:lstStyle>
          <a:p>
            <a:r>
              <a:rPr lang="en-US" dirty="0"/>
              <a:t>Insert title here</a:t>
            </a:r>
          </a:p>
        </p:txBody>
      </p:sp>
      <p:pic>
        <p:nvPicPr>
          <p:cNvPr id="3" name="Picture 2" descr="remember2.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4370211" y="1423747"/>
            <a:ext cx="4460031" cy="6038473"/>
          </a:xfrm>
          <a:prstGeom prst="rect">
            <a:avLst/>
          </a:prstGeom>
        </p:spPr>
      </p:pic>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689058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olicies &amp; Procedures ">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4453487" y="1197387"/>
            <a:ext cx="9445393" cy="996509"/>
          </a:xfrm>
        </p:spPr>
        <p:txBody>
          <a:bodyPr/>
          <a:lstStyle>
            <a:lvl1pPr algn="l">
              <a:defRPr b="0">
                <a:solidFill>
                  <a:srgbClr val="000000"/>
                </a:solidFill>
              </a:defRPr>
            </a:lvl1pPr>
          </a:lstStyle>
          <a:p>
            <a:r>
              <a:rPr lang="en-US" dirty="0"/>
              <a:t>Title</a:t>
            </a:r>
          </a:p>
        </p:txBody>
      </p:sp>
      <p:pic>
        <p:nvPicPr>
          <p:cNvPr id="6" name="Picture 5" descr="polic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51" y="930982"/>
            <a:ext cx="2042349" cy="6059531"/>
          </a:xfrm>
          <a:prstGeom prst="rect">
            <a:avLst/>
          </a:prstGeom>
        </p:spPr>
      </p:pic>
      <p:sp>
        <p:nvSpPr>
          <p:cNvPr id="11" name="Content Placeholder 2"/>
          <p:cNvSpPr>
            <a:spLocks noGrp="1"/>
          </p:cNvSpPr>
          <p:nvPr>
            <p:ph idx="1"/>
          </p:nvPr>
        </p:nvSpPr>
        <p:spPr>
          <a:xfrm>
            <a:off x="4453487" y="2292591"/>
            <a:ext cx="9445393"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17179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Policies &amp; Procedures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policy.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5912549" y="1949872"/>
            <a:ext cx="1905045" cy="5652154"/>
          </a:xfrm>
          <a:prstGeom prst="rect">
            <a:avLst/>
          </a:prstGeom>
        </p:spPr>
      </p:pic>
      <p:sp>
        <p:nvSpPr>
          <p:cNvPr id="5" name="Title 1"/>
          <p:cNvSpPr>
            <a:spLocks noGrp="1"/>
          </p:cNvSpPr>
          <p:nvPr>
            <p:ph type="title" hasCustomPrompt="1"/>
          </p:nvPr>
        </p:nvSpPr>
        <p:spPr>
          <a:xfrm>
            <a:off x="731520" y="218129"/>
            <a:ext cx="1298527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2446"/>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9188287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fficiency">
    <p:spTree>
      <p:nvGrpSpPr>
        <p:cNvPr id="1" name=""/>
        <p:cNvGrpSpPr/>
        <p:nvPr/>
      </p:nvGrpSpPr>
      <p:grpSpPr>
        <a:xfrm>
          <a:off x="0" y="0"/>
          <a:ext cx="0" cy="0"/>
          <a:chOff x="0" y="0"/>
          <a:chExt cx="0" cy="0"/>
        </a:xfrm>
      </p:grpSpPr>
      <p:sp>
        <p:nvSpPr>
          <p:cNvPr id="4" name="Rectangle 3"/>
          <p:cNvSpPr/>
          <p:nvPr userDrawn="1"/>
        </p:nvSpPr>
        <p:spPr>
          <a:xfrm>
            <a:off x="7464" y="-18057"/>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5079903" y="1239318"/>
            <a:ext cx="8818977" cy="996509"/>
          </a:xfrm>
        </p:spPr>
        <p:txBody>
          <a:bodyPr/>
          <a:lstStyle>
            <a:lvl1pPr algn="l">
              <a:defRPr b="0">
                <a:solidFill>
                  <a:srgbClr val="000000"/>
                </a:solidFill>
              </a:defRPr>
            </a:lvl1pPr>
          </a:lstStyle>
          <a:p>
            <a:r>
              <a:rPr lang="en-US" dirty="0"/>
              <a:t>Title</a:t>
            </a:r>
          </a:p>
        </p:txBody>
      </p:sp>
      <p:pic>
        <p:nvPicPr>
          <p:cNvPr id="9" name="Picture 8" desc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2332" y="2222575"/>
            <a:ext cx="4184784" cy="4132121"/>
          </a:xfrm>
          <a:prstGeom prst="rect">
            <a:avLst/>
          </a:prstGeom>
        </p:spPr>
      </p:pic>
      <p:sp>
        <p:nvSpPr>
          <p:cNvPr id="7" name="Content Placeholder 2"/>
          <p:cNvSpPr>
            <a:spLocks noGrp="1"/>
          </p:cNvSpPr>
          <p:nvPr>
            <p:ph idx="1"/>
          </p:nvPr>
        </p:nvSpPr>
        <p:spPr>
          <a:xfrm>
            <a:off x="5079903" y="2333466"/>
            <a:ext cx="8818977" cy="514838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067202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Efficiency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ef.png"/>
          <p:cNvPicPr>
            <a:picLocks noChangeAspect="1"/>
          </p:cNvPicPr>
          <p:nvPr userDrawn="1"/>
        </p:nvPicPr>
        <p:blipFill>
          <a:blip r:embed="rId2" cstate="print">
            <a:alphaModFix amt="31000"/>
            <a:extLst>
              <a:ext uri="{28A0092B-C50C-407E-A947-70E740481C1C}">
                <a14:useLocalDpi xmlns:a14="http://schemas.microsoft.com/office/drawing/2010/main"/>
              </a:ext>
            </a:extLst>
          </a:blip>
          <a:stretch>
            <a:fillRect/>
          </a:stretch>
        </p:blipFill>
        <p:spPr>
          <a:xfrm>
            <a:off x="4435902" y="2129190"/>
            <a:ext cx="5312017" cy="5245170"/>
          </a:xfrm>
          <a:prstGeom prst="rect">
            <a:avLst/>
          </a:prstGeom>
        </p:spPr>
      </p:pic>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23747"/>
            <a:ext cx="13167360" cy="6192446"/>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69669497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process ">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231783"/>
            <a:ext cx="13167360" cy="920589"/>
          </a:xfrm>
          <a:prstGeom prst="rect">
            <a:avLst/>
          </a:prstGeom>
        </p:spPr>
        <p:txBody>
          <a:bodyPr/>
          <a:lstStyle>
            <a:lvl1pPr marL="0" indent="0" algn="ctr">
              <a:buFontTx/>
              <a:buNone/>
              <a:defRPr i="1">
                <a:solidFill>
                  <a:schemeClr val="tx1"/>
                </a:solidFill>
              </a:defRPr>
            </a:lvl1pPr>
            <a:lvl2pPr marL="653110" indent="0">
              <a:buFontTx/>
              <a:buNone/>
              <a:defRPr>
                <a:solidFill>
                  <a:schemeClr val="tx1"/>
                </a:solidFill>
              </a:defRPr>
            </a:lvl2pPr>
            <a:lvl3pPr marL="1306221" indent="0">
              <a:buFontTx/>
              <a:buNone/>
              <a:defRPr>
                <a:solidFill>
                  <a:schemeClr val="tx1"/>
                </a:solidFill>
              </a:defRPr>
            </a:lvl3pPr>
            <a:lvl4pPr marL="1959331" indent="0">
              <a:buFontTx/>
              <a:buNone/>
              <a:defRPr>
                <a:solidFill>
                  <a:schemeClr val="tx1"/>
                </a:solidFill>
              </a:defRPr>
            </a:lvl4pPr>
            <a:lvl5pPr marL="2612441" indent="0">
              <a:buFontTx/>
              <a:buNone/>
              <a:defRPr>
                <a:solidFill>
                  <a:schemeClr val="tx1"/>
                </a:solidFill>
              </a:defRPr>
            </a:lvl5pPr>
          </a:lstStyle>
          <a:p>
            <a:pPr lvl="0"/>
            <a:r>
              <a:rPr lang="en-US"/>
              <a:t>Edit Master text styles</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3" name="Text Placeholder 13"/>
          <p:cNvSpPr>
            <a:spLocks noGrp="1"/>
          </p:cNvSpPr>
          <p:nvPr>
            <p:ph type="body" sz="quarter" idx="10"/>
          </p:nvPr>
        </p:nvSpPr>
        <p:spPr>
          <a:xfrm>
            <a:off x="434826" y="2508992"/>
            <a:ext cx="2104154" cy="1738532"/>
          </a:xfrm>
          <a:prstGeom prst="rect">
            <a:avLst/>
          </a:prstGeom>
        </p:spPr>
        <p:txBody>
          <a:bodyPr anchor="b"/>
          <a:lstStyle>
            <a:lvl1pPr marL="0" indent="0" algn="ctr">
              <a:buNone/>
              <a:defRPr sz="2800"/>
            </a:lvl1pPr>
          </a:lstStyle>
          <a:p>
            <a:pPr lvl="0"/>
            <a:r>
              <a:rPr lang="en-US"/>
              <a:t>Edit Master text styles</a:t>
            </a:r>
          </a:p>
        </p:txBody>
      </p:sp>
      <p:sp>
        <p:nvSpPr>
          <p:cNvPr id="14" name="Text Placeholder 20"/>
          <p:cNvSpPr>
            <a:spLocks noGrp="1"/>
          </p:cNvSpPr>
          <p:nvPr>
            <p:ph type="body" sz="quarter" idx="11"/>
          </p:nvPr>
        </p:nvSpPr>
        <p:spPr>
          <a:xfrm>
            <a:off x="2776817" y="5724577"/>
            <a:ext cx="2054482" cy="1738717"/>
          </a:xfrm>
          <a:prstGeom prst="rect">
            <a:avLst/>
          </a:prstGeom>
        </p:spPr>
        <p:txBody>
          <a:bodyPr/>
          <a:lstStyle>
            <a:lvl1pPr marL="0" indent="0" algn="ctr">
              <a:buNone/>
              <a:defRPr sz="2800"/>
            </a:lvl1pPr>
          </a:lstStyle>
          <a:p>
            <a:pPr lvl="0"/>
            <a:r>
              <a:rPr lang="en-US"/>
              <a:t>Edit Master text styles</a:t>
            </a:r>
          </a:p>
        </p:txBody>
      </p:sp>
      <p:sp>
        <p:nvSpPr>
          <p:cNvPr id="21" name="Text Placeholder 21"/>
          <p:cNvSpPr>
            <a:spLocks noGrp="1"/>
          </p:cNvSpPr>
          <p:nvPr>
            <p:ph type="body" sz="quarter" idx="12"/>
          </p:nvPr>
        </p:nvSpPr>
        <p:spPr>
          <a:xfrm>
            <a:off x="5078953" y="2508992"/>
            <a:ext cx="2054482" cy="1707071"/>
          </a:xfrm>
          <a:prstGeom prst="rect">
            <a:avLst/>
          </a:prstGeom>
        </p:spPr>
        <p:txBody>
          <a:bodyPr anchor="b"/>
          <a:lstStyle>
            <a:lvl1pPr marL="0" indent="0" algn="ctr">
              <a:buNone/>
              <a:defRPr sz="2800"/>
            </a:lvl1pPr>
          </a:lstStyle>
          <a:p>
            <a:pPr lvl="0"/>
            <a:r>
              <a:rPr lang="en-US"/>
              <a:t>Edit Master text styles</a:t>
            </a:r>
          </a:p>
        </p:txBody>
      </p:sp>
      <p:sp>
        <p:nvSpPr>
          <p:cNvPr id="22" name="Text Placeholder 22"/>
          <p:cNvSpPr>
            <a:spLocks noGrp="1"/>
          </p:cNvSpPr>
          <p:nvPr>
            <p:ph type="body" sz="quarter" idx="13"/>
          </p:nvPr>
        </p:nvSpPr>
        <p:spPr>
          <a:xfrm>
            <a:off x="7420970" y="5724577"/>
            <a:ext cx="2054483" cy="1738717"/>
          </a:xfrm>
          <a:prstGeom prst="rect">
            <a:avLst/>
          </a:prstGeom>
        </p:spPr>
        <p:txBody>
          <a:bodyPr/>
          <a:lstStyle>
            <a:lvl1pPr marL="0" indent="0" algn="ctr">
              <a:buNone/>
              <a:defRPr sz="2800"/>
            </a:lvl1pPr>
          </a:lstStyle>
          <a:p>
            <a:pPr lvl="0"/>
            <a:r>
              <a:rPr lang="en-US"/>
              <a:t>Edit Master text styles</a:t>
            </a:r>
          </a:p>
        </p:txBody>
      </p:sp>
      <p:sp>
        <p:nvSpPr>
          <p:cNvPr id="23" name="Text Placeholder 23"/>
          <p:cNvSpPr>
            <a:spLocks noGrp="1"/>
          </p:cNvSpPr>
          <p:nvPr>
            <p:ph type="body" sz="quarter" idx="14"/>
          </p:nvPr>
        </p:nvSpPr>
        <p:spPr>
          <a:xfrm>
            <a:off x="9725236" y="2508992"/>
            <a:ext cx="2054483" cy="1707071"/>
          </a:xfrm>
          <a:prstGeom prst="rect">
            <a:avLst/>
          </a:prstGeom>
        </p:spPr>
        <p:txBody>
          <a:bodyPr anchor="b"/>
          <a:lstStyle>
            <a:lvl1pPr marL="0" indent="0" algn="ctr">
              <a:buNone/>
              <a:defRPr sz="2800"/>
            </a:lvl1pPr>
          </a:lstStyle>
          <a:p>
            <a:pPr lvl="0"/>
            <a:r>
              <a:rPr lang="en-US"/>
              <a:t>Edit Master text styles</a:t>
            </a:r>
          </a:p>
        </p:txBody>
      </p:sp>
      <p:sp>
        <p:nvSpPr>
          <p:cNvPr id="24" name="Text Placeholder 24"/>
          <p:cNvSpPr>
            <a:spLocks noGrp="1"/>
          </p:cNvSpPr>
          <p:nvPr>
            <p:ph type="body" sz="quarter" idx="15"/>
          </p:nvPr>
        </p:nvSpPr>
        <p:spPr>
          <a:xfrm>
            <a:off x="12047884" y="5724577"/>
            <a:ext cx="2054483" cy="1738717"/>
          </a:xfrm>
          <a:prstGeom prst="rect">
            <a:avLst/>
          </a:prstGeom>
        </p:spPr>
        <p:txBody>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23914762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timeline">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214638"/>
            <a:ext cx="13167360" cy="1155022"/>
          </a:xfrm>
          <a:prstGeom prst="rect">
            <a:avLst/>
          </a:prstGeom>
        </p:spPr>
        <p:txBody>
          <a:bodyPr/>
          <a:lstStyle>
            <a:lvl1pPr marL="0" indent="0" algn="ctr">
              <a:buFontTx/>
              <a:buNone/>
              <a:defRPr i="1">
                <a:solidFill>
                  <a:schemeClr val="tx1"/>
                </a:solidFill>
              </a:defRPr>
            </a:lvl1pPr>
            <a:lvl2pPr marL="653110" indent="0">
              <a:buFontTx/>
              <a:buNone/>
              <a:defRPr>
                <a:solidFill>
                  <a:schemeClr val="tx1"/>
                </a:solidFill>
              </a:defRPr>
            </a:lvl2pPr>
            <a:lvl3pPr marL="1306221" indent="0">
              <a:buFontTx/>
              <a:buNone/>
              <a:defRPr>
                <a:solidFill>
                  <a:schemeClr val="tx1"/>
                </a:solidFill>
              </a:defRPr>
            </a:lvl3pPr>
            <a:lvl4pPr marL="1959331" indent="0">
              <a:buFontTx/>
              <a:buNone/>
              <a:defRPr>
                <a:solidFill>
                  <a:schemeClr val="tx1"/>
                </a:solidFill>
              </a:defRPr>
            </a:lvl4pPr>
            <a:lvl5pPr marL="2612441" indent="0">
              <a:buFontTx/>
              <a:buNone/>
              <a:defRPr>
                <a:solidFill>
                  <a:schemeClr val="tx1"/>
                </a:solidFill>
              </a:defRPr>
            </a:lvl5pPr>
          </a:lstStyle>
          <a:p>
            <a:pPr lvl="0"/>
            <a:r>
              <a:rPr lang="en-US"/>
              <a:t>Edit Master text styles</a:t>
            </a:r>
          </a:p>
        </p:txBody>
      </p:sp>
      <p:sp>
        <p:nvSpPr>
          <p:cNvPr id="19" name="Text Placeholder 47"/>
          <p:cNvSpPr>
            <a:spLocks noGrp="1"/>
          </p:cNvSpPr>
          <p:nvPr>
            <p:ph type="body" sz="quarter" idx="10"/>
          </p:nvPr>
        </p:nvSpPr>
        <p:spPr>
          <a:xfrm>
            <a:off x="1407065" y="3458569"/>
            <a:ext cx="2104154" cy="1738532"/>
          </a:xfrm>
          <a:prstGeom prst="rect">
            <a:avLst/>
          </a:prstGeom>
        </p:spPr>
        <p:txBody>
          <a:bodyPr/>
          <a:lstStyle>
            <a:lvl1pPr marL="0" indent="0" algn="ctr">
              <a:buFontTx/>
              <a:buNone/>
              <a:defRPr sz="2800"/>
            </a:lvl1pPr>
          </a:lstStyle>
          <a:p>
            <a:pPr lvl="0"/>
            <a:r>
              <a:rPr lang="en-US"/>
              <a:t>Edit Master text styles</a:t>
            </a:r>
          </a:p>
        </p:txBody>
      </p:sp>
      <p:sp>
        <p:nvSpPr>
          <p:cNvPr id="20" name="Text Placeholder 48"/>
          <p:cNvSpPr>
            <a:spLocks noGrp="1"/>
          </p:cNvSpPr>
          <p:nvPr>
            <p:ph type="body" sz="quarter" idx="11"/>
          </p:nvPr>
        </p:nvSpPr>
        <p:spPr>
          <a:xfrm>
            <a:off x="3841483" y="2897571"/>
            <a:ext cx="2054482" cy="1738717"/>
          </a:xfrm>
          <a:prstGeom prst="rect">
            <a:avLst/>
          </a:prstGeom>
        </p:spPr>
        <p:txBody>
          <a:bodyPr/>
          <a:lstStyle>
            <a:lvl1pPr marL="0" indent="0" algn="ctr">
              <a:buFontTx/>
              <a:buNone/>
              <a:defRPr sz="2800"/>
            </a:lvl1pPr>
          </a:lstStyle>
          <a:p>
            <a:pPr lvl="0"/>
            <a:r>
              <a:rPr lang="en-US"/>
              <a:t>Edit Master text styles</a:t>
            </a:r>
          </a:p>
        </p:txBody>
      </p:sp>
      <p:sp>
        <p:nvSpPr>
          <p:cNvPr id="21" name="Text Placeholder 49"/>
          <p:cNvSpPr>
            <a:spLocks noGrp="1"/>
          </p:cNvSpPr>
          <p:nvPr>
            <p:ph type="body" sz="quarter" idx="12"/>
          </p:nvPr>
        </p:nvSpPr>
        <p:spPr>
          <a:xfrm>
            <a:off x="6275080" y="3613117"/>
            <a:ext cx="2054482" cy="1707071"/>
          </a:xfrm>
          <a:prstGeom prst="rect">
            <a:avLst/>
          </a:prstGeom>
        </p:spPr>
        <p:txBody>
          <a:bodyPr/>
          <a:lstStyle>
            <a:lvl1pPr marL="0" indent="0" algn="ctr">
              <a:buFontTx/>
              <a:buNone/>
              <a:defRPr sz="2800"/>
            </a:lvl1pPr>
          </a:lstStyle>
          <a:p>
            <a:pPr lvl="0"/>
            <a:r>
              <a:rPr lang="en-US"/>
              <a:t>Edit Master text styles</a:t>
            </a:r>
          </a:p>
        </p:txBody>
      </p:sp>
      <p:sp>
        <p:nvSpPr>
          <p:cNvPr id="22" name="Text Placeholder 50"/>
          <p:cNvSpPr>
            <a:spLocks noGrp="1"/>
          </p:cNvSpPr>
          <p:nvPr>
            <p:ph type="body" sz="quarter" idx="13"/>
          </p:nvPr>
        </p:nvSpPr>
        <p:spPr>
          <a:xfrm>
            <a:off x="8684392" y="2897571"/>
            <a:ext cx="2054483" cy="1738717"/>
          </a:xfrm>
          <a:prstGeom prst="rect">
            <a:avLst/>
          </a:prstGeom>
        </p:spPr>
        <p:txBody>
          <a:bodyPr/>
          <a:lstStyle>
            <a:lvl1pPr marL="0" indent="0" algn="ctr">
              <a:buFontTx/>
              <a:buNone/>
              <a:defRPr sz="2800"/>
            </a:lvl1pPr>
          </a:lstStyle>
          <a:p>
            <a:pPr lvl="0"/>
            <a:r>
              <a:rPr lang="en-US"/>
              <a:t>Edit Master text styles</a:t>
            </a:r>
          </a:p>
        </p:txBody>
      </p:sp>
      <p:sp>
        <p:nvSpPr>
          <p:cNvPr id="23" name="Text Placeholder 51"/>
          <p:cNvSpPr>
            <a:spLocks noGrp="1"/>
          </p:cNvSpPr>
          <p:nvPr>
            <p:ph type="body" sz="quarter" idx="14"/>
          </p:nvPr>
        </p:nvSpPr>
        <p:spPr>
          <a:xfrm>
            <a:off x="11125368" y="3613117"/>
            <a:ext cx="2054483" cy="1707071"/>
          </a:xfrm>
          <a:prstGeom prst="rect">
            <a:avLst/>
          </a:prstGeom>
        </p:spPr>
        <p:txBody>
          <a:bodyPr/>
          <a:lstStyle>
            <a:lvl1pPr marL="0" indent="0" algn="ctr">
              <a:buFontTx/>
              <a:buNone/>
              <a:defRPr sz="2800"/>
            </a:lvl1pPr>
          </a:lstStyle>
          <a:p>
            <a:pPr lvl="0"/>
            <a:r>
              <a:rPr lang="en-US"/>
              <a:t>Edit Master text styles</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2220088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scale">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6" name="Content Placeholder 2"/>
          <p:cNvSpPr>
            <a:spLocks noGrp="1"/>
          </p:cNvSpPr>
          <p:nvPr>
            <p:ph idx="1"/>
          </p:nvPr>
        </p:nvSpPr>
        <p:spPr>
          <a:xfrm>
            <a:off x="731520" y="1423747"/>
            <a:ext cx="13167360" cy="2715552"/>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0166126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ouble Check">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Title</a:t>
            </a:r>
          </a:p>
        </p:txBody>
      </p:sp>
      <p:pic>
        <p:nvPicPr>
          <p:cNvPr id="5" name="Picture 4" descr="doublechre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3107" y="2023060"/>
            <a:ext cx="3874758" cy="3874758"/>
          </a:xfrm>
          <a:prstGeom prst="rect">
            <a:avLst/>
          </a:prstGeom>
        </p:spPr>
      </p:pic>
      <p:sp>
        <p:nvSpPr>
          <p:cNvPr id="7" name="Content Placeholder 2"/>
          <p:cNvSpPr>
            <a:spLocks noGrp="1"/>
          </p:cNvSpPr>
          <p:nvPr>
            <p:ph idx="1"/>
          </p:nvPr>
        </p:nvSpPr>
        <p:spPr>
          <a:xfrm>
            <a:off x="5079903" y="2318349"/>
            <a:ext cx="8818977" cy="51454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6202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op Quiz">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740823" y="1197387"/>
            <a:ext cx="8158057" cy="996509"/>
          </a:xfrm>
        </p:spPr>
        <p:txBody>
          <a:bodyPr/>
          <a:lstStyle>
            <a:lvl1pPr algn="l">
              <a:defRPr b="0">
                <a:solidFill>
                  <a:srgbClr val="000000"/>
                </a:solidFill>
              </a:defRPr>
            </a:lvl1pPr>
          </a:lstStyle>
          <a:p>
            <a:r>
              <a:rPr lang="en-US" dirty="0"/>
              <a:t>Title</a:t>
            </a:r>
          </a:p>
        </p:txBody>
      </p:sp>
      <p:sp>
        <p:nvSpPr>
          <p:cNvPr id="9" name="Content Placeholder 2"/>
          <p:cNvSpPr>
            <a:spLocks noGrp="1"/>
          </p:cNvSpPr>
          <p:nvPr>
            <p:ph idx="1"/>
          </p:nvPr>
        </p:nvSpPr>
        <p:spPr>
          <a:xfrm>
            <a:off x="5740823" y="2292591"/>
            <a:ext cx="815805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5" name="Picture 4" descr="POP QUIZ.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43290"/>
            <a:ext cx="5831173" cy="4989785"/>
          </a:xfrm>
          <a:prstGeom prst="rect">
            <a:avLst/>
          </a:prstGeom>
        </p:spPr>
      </p:pic>
    </p:spTree>
    <p:extLst>
      <p:ext uri="{BB962C8B-B14F-4D97-AF65-F5344CB8AC3E}">
        <p14:creationId xmlns:p14="http://schemas.microsoft.com/office/powerpoint/2010/main" val="175115713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ouble Check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oublechreck.png"/>
          <p:cNvPicPr>
            <a:picLocks noChangeAspect="1"/>
          </p:cNvPicPr>
          <p:nvPr userDrawn="1"/>
        </p:nvPicPr>
        <p:blipFill>
          <a:blip r:embed="rId2" cstate="print">
            <a:alphaModFix amt="33000"/>
            <a:extLst>
              <a:ext uri="{28A0092B-C50C-407E-A947-70E740481C1C}">
                <a14:useLocalDpi xmlns:a14="http://schemas.microsoft.com/office/drawing/2010/main"/>
              </a:ext>
            </a:extLst>
          </a:blip>
          <a:stretch>
            <a:fillRect/>
          </a:stretch>
        </p:blipFill>
        <p:spPr>
          <a:xfrm>
            <a:off x="4775867" y="2013005"/>
            <a:ext cx="5122472" cy="512247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6023806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cavenger hunt">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779384" y="1214638"/>
            <a:ext cx="8119496" cy="996509"/>
          </a:xfrm>
        </p:spPr>
        <p:txBody>
          <a:bodyPr/>
          <a:lstStyle>
            <a:lvl1pPr algn="l">
              <a:defRPr b="0">
                <a:solidFill>
                  <a:srgbClr val="000000"/>
                </a:solidFill>
              </a:defRPr>
            </a:lvl1pPr>
          </a:lstStyle>
          <a:p>
            <a:r>
              <a:rPr lang="en-US" dirty="0"/>
              <a:t>Insert title here</a:t>
            </a:r>
          </a:p>
        </p:txBody>
      </p:sp>
      <p:pic>
        <p:nvPicPr>
          <p:cNvPr id="9" name="Picture 8" descr="scavanger_hu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2258" y="1498237"/>
            <a:ext cx="5038465" cy="4890560"/>
          </a:xfrm>
          <a:prstGeom prst="rect">
            <a:avLst/>
          </a:prstGeom>
        </p:spPr>
      </p:pic>
      <p:sp>
        <p:nvSpPr>
          <p:cNvPr id="10" name="Content Placeholder 2"/>
          <p:cNvSpPr>
            <a:spLocks noGrp="1"/>
          </p:cNvSpPr>
          <p:nvPr>
            <p:ph idx="1"/>
          </p:nvPr>
        </p:nvSpPr>
        <p:spPr>
          <a:xfrm>
            <a:off x="5779384" y="2305471"/>
            <a:ext cx="8119496" cy="513546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7706582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cavenger Hunt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rgbClr val="F2715E"/>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avanger_hunt.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4358486" y="1953627"/>
            <a:ext cx="5833819" cy="5662566"/>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2"/>
            <a:ext cx="13167360" cy="598794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0498137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Poll">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408361" y="1214638"/>
            <a:ext cx="8490519" cy="996509"/>
          </a:xfrm>
          <a:solidFill>
            <a:schemeClr val="accent5"/>
          </a:solidFill>
        </p:spPr>
        <p:txBody>
          <a:bodyPr/>
          <a:lstStyle>
            <a:lvl1pPr algn="l">
              <a:defRPr b="0">
                <a:solidFill>
                  <a:srgbClr val="000000"/>
                </a:solidFill>
              </a:defRPr>
            </a:lvl1pPr>
          </a:lstStyle>
          <a:p>
            <a:r>
              <a:rPr lang="en-US" dirty="0"/>
              <a:t>Insert title here</a:t>
            </a:r>
          </a:p>
        </p:txBody>
      </p:sp>
      <p:grpSp>
        <p:nvGrpSpPr>
          <p:cNvPr id="42" name="Group 41"/>
          <p:cNvGrpSpPr/>
          <p:nvPr userDrawn="1"/>
        </p:nvGrpSpPr>
        <p:grpSpPr>
          <a:xfrm>
            <a:off x="728368" y="2022285"/>
            <a:ext cx="4034041" cy="5068789"/>
            <a:chOff x="728368" y="2022285"/>
            <a:chExt cx="4034041" cy="5068789"/>
          </a:xfrm>
        </p:grpSpPr>
        <p:grpSp>
          <p:nvGrpSpPr>
            <p:cNvPr id="13" name="Group 12"/>
            <p:cNvGrpSpPr/>
            <p:nvPr userDrawn="1"/>
          </p:nvGrpSpPr>
          <p:grpSpPr>
            <a:xfrm>
              <a:off x="728368" y="2022285"/>
              <a:ext cx="1064595" cy="1064595"/>
              <a:chOff x="728368" y="1678849"/>
              <a:chExt cx="1064595" cy="1064595"/>
            </a:xfrm>
          </p:grpSpPr>
          <p:sp>
            <p:nvSpPr>
              <p:cNvPr id="3" name="Oval 2"/>
              <p:cNvSpPr/>
              <p:nvPr userDrawn="1"/>
            </p:nvSpPr>
            <p:spPr>
              <a:xfrm>
                <a:off x="728368" y="1678849"/>
                <a:ext cx="1064595" cy="1064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p:cNvSpPr/>
            <p:nvPr userDrawn="1"/>
          </p:nvSpPr>
          <p:spPr>
            <a:xfrm>
              <a:off x="2035696" y="2211147"/>
              <a:ext cx="2726713" cy="502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userDrawn="1"/>
          </p:nvGrpSpPr>
          <p:grpSpPr>
            <a:xfrm>
              <a:off x="728368" y="3359789"/>
              <a:ext cx="4034041" cy="2390642"/>
              <a:chOff x="728368" y="3359789"/>
              <a:chExt cx="4034041" cy="2390642"/>
            </a:xfrm>
          </p:grpSpPr>
          <p:grpSp>
            <p:nvGrpSpPr>
              <p:cNvPr id="24" name="Group 23"/>
              <p:cNvGrpSpPr/>
              <p:nvPr userDrawn="1"/>
            </p:nvGrpSpPr>
            <p:grpSpPr>
              <a:xfrm>
                <a:off x="728368" y="3359789"/>
                <a:ext cx="1064595" cy="1064595"/>
                <a:chOff x="728368" y="1678849"/>
                <a:chExt cx="1064595" cy="1064595"/>
              </a:xfrm>
            </p:grpSpPr>
            <p:sp>
              <p:nvSpPr>
                <p:cNvPr id="25" name="Oval 24"/>
                <p:cNvSpPr/>
                <p:nvPr userDrawn="1"/>
              </p:nvSpPr>
              <p:spPr>
                <a:xfrm>
                  <a:off x="728368" y="1678849"/>
                  <a:ext cx="1064595" cy="1064595"/>
                </a:xfrm>
                <a:prstGeom prst="ellipse">
                  <a:avLst/>
                </a:prstGeom>
                <a:solidFill>
                  <a:schemeClr val="bg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Oval 28"/>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2035696" y="3656620"/>
                <a:ext cx="2726713" cy="502163"/>
              </a:xfrm>
              <a:prstGeom prst="rect">
                <a:avLst/>
              </a:prstGeom>
              <a:solidFill>
                <a:srgbClr val="FFFFFF">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userDrawn="1"/>
          </p:nvGrpSpPr>
          <p:grpSpPr>
            <a:xfrm>
              <a:off x="728368" y="4700432"/>
              <a:ext cx="4034041" cy="2390642"/>
              <a:chOff x="728368" y="3359789"/>
              <a:chExt cx="4034041" cy="2390642"/>
            </a:xfrm>
          </p:grpSpPr>
          <p:grpSp>
            <p:nvGrpSpPr>
              <p:cNvPr id="35" name="Group 34"/>
              <p:cNvGrpSpPr/>
              <p:nvPr userDrawn="1"/>
            </p:nvGrpSpPr>
            <p:grpSpPr>
              <a:xfrm>
                <a:off x="728368" y="3359789"/>
                <a:ext cx="1064595" cy="1064595"/>
                <a:chOff x="728368" y="1678849"/>
                <a:chExt cx="1064595" cy="1064595"/>
              </a:xfrm>
            </p:grpSpPr>
            <p:sp>
              <p:nvSpPr>
                <p:cNvPr id="38" name="Oval 37"/>
                <p:cNvSpPr/>
                <p:nvPr userDrawn="1"/>
              </p:nvSpPr>
              <p:spPr>
                <a:xfrm>
                  <a:off x="728368" y="1678849"/>
                  <a:ext cx="1064595" cy="1064595"/>
                </a:xfrm>
                <a:prstGeom prst="ellipse">
                  <a:avLst/>
                </a:pr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Oval 35"/>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2035696" y="3656620"/>
                <a:ext cx="2726713" cy="502163"/>
              </a:xfrm>
              <a:prstGeom prst="rect">
                <a:avLst/>
              </a:prstGeom>
              <a:solidFill>
                <a:srgbClr val="FFFFFF">
                  <a:alpha val="2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8" name="Content Placeholder 2"/>
          <p:cNvSpPr>
            <a:spLocks noGrp="1"/>
          </p:cNvSpPr>
          <p:nvPr>
            <p:ph idx="1"/>
          </p:nvPr>
        </p:nvSpPr>
        <p:spPr>
          <a:xfrm>
            <a:off x="5408361" y="2292591"/>
            <a:ext cx="8490519"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9766228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Poll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grpSp>
        <p:nvGrpSpPr>
          <p:cNvPr id="12" name="Group 11"/>
          <p:cNvGrpSpPr/>
          <p:nvPr userDrawn="1"/>
        </p:nvGrpSpPr>
        <p:grpSpPr>
          <a:xfrm>
            <a:off x="4967845" y="2857062"/>
            <a:ext cx="4034041" cy="5068789"/>
            <a:chOff x="728368" y="2022285"/>
            <a:chExt cx="4034041" cy="5068789"/>
          </a:xfrm>
        </p:grpSpPr>
        <p:grpSp>
          <p:nvGrpSpPr>
            <p:cNvPr id="13" name="Group 12"/>
            <p:cNvGrpSpPr/>
            <p:nvPr userDrawn="1"/>
          </p:nvGrpSpPr>
          <p:grpSpPr>
            <a:xfrm>
              <a:off x="728368" y="2022285"/>
              <a:ext cx="1064595" cy="1064595"/>
              <a:chOff x="728368" y="1678849"/>
              <a:chExt cx="1064595" cy="1064595"/>
            </a:xfrm>
          </p:grpSpPr>
          <p:sp>
            <p:nvSpPr>
              <p:cNvPr id="27" name="Oval 26"/>
              <p:cNvSpPr/>
              <p:nvPr userDrawn="1"/>
            </p:nvSpPr>
            <p:spPr>
              <a:xfrm>
                <a:off x="728368" y="1678849"/>
                <a:ext cx="1064595" cy="1064595"/>
              </a:xfrm>
              <a:prstGeom prst="ellipse">
                <a:avLst/>
              </a:prstGeom>
              <a:solidFill>
                <a:srgbClr val="FFFF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userDrawn="1"/>
          </p:nvSpPr>
          <p:spPr>
            <a:xfrm>
              <a:off x="2035696" y="2211147"/>
              <a:ext cx="2726713" cy="502163"/>
            </a:xfrm>
            <a:prstGeom prst="rect">
              <a:avLst/>
            </a:prstGeom>
            <a:solidFill>
              <a:srgbClr val="FFFF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a:off x="728368" y="3359789"/>
              <a:ext cx="4034041" cy="2390642"/>
              <a:chOff x="728368" y="3359789"/>
              <a:chExt cx="4034041" cy="2390642"/>
            </a:xfrm>
          </p:grpSpPr>
          <p:grpSp>
            <p:nvGrpSpPr>
              <p:cNvPr id="22" name="Group 21"/>
              <p:cNvGrpSpPr/>
              <p:nvPr userDrawn="1"/>
            </p:nvGrpSpPr>
            <p:grpSpPr>
              <a:xfrm>
                <a:off x="728368" y="3359789"/>
                <a:ext cx="1064595" cy="1064595"/>
                <a:chOff x="728368" y="1678849"/>
                <a:chExt cx="1064595" cy="1064595"/>
              </a:xfrm>
            </p:grpSpPr>
            <p:sp>
              <p:nvSpPr>
                <p:cNvPr id="25" name="Oval 24"/>
                <p:cNvSpPr/>
                <p:nvPr userDrawn="1"/>
              </p:nvSpPr>
              <p:spPr>
                <a:xfrm>
                  <a:off x="728368" y="1678849"/>
                  <a:ext cx="1064595" cy="1064595"/>
                </a:xfrm>
                <a:prstGeom prst="ellipse">
                  <a:avLst/>
                </a:prstGeom>
                <a:solidFill>
                  <a:schemeClr val="bg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35696" y="3656620"/>
                <a:ext cx="2726713" cy="502163"/>
              </a:xfrm>
              <a:prstGeom prst="rect">
                <a:avLst/>
              </a:prstGeom>
              <a:solidFill>
                <a:srgbClr val="FFFFFF">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728368" y="4700432"/>
              <a:ext cx="4034041" cy="2390642"/>
              <a:chOff x="728368" y="3359789"/>
              <a:chExt cx="4034041" cy="2390642"/>
            </a:xfrm>
          </p:grpSpPr>
          <p:grpSp>
            <p:nvGrpSpPr>
              <p:cNvPr id="17" name="Group 16"/>
              <p:cNvGrpSpPr/>
              <p:nvPr userDrawn="1"/>
            </p:nvGrpSpPr>
            <p:grpSpPr>
              <a:xfrm>
                <a:off x="728368" y="3359789"/>
                <a:ext cx="1064595" cy="1064595"/>
                <a:chOff x="728368" y="1678849"/>
                <a:chExt cx="1064595" cy="1064595"/>
              </a:xfrm>
            </p:grpSpPr>
            <p:sp>
              <p:nvSpPr>
                <p:cNvPr id="20" name="Oval 19"/>
                <p:cNvSpPr/>
                <p:nvPr userDrawn="1"/>
              </p:nvSpPr>
              <p:spPr>
                <a:xfrm>
                  <a:off x="728368" y="1678849"/>
                  <a:ext cx="1064595" cy="1064595"/>
                </a:xfrm>
                <a:prstGeom prst="ellipse">
                  <a:avLst/>
                </a:pr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Oval 17"/>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2035696" y="3656620"/>
                <a:ext cx="2726713" cy="502163"/>
              </a:xfrm>
              <a:prstGeom prst="rect">
                <a:avLst/>
              </a:prstGeom>
              <a:solidFill>
                <a:srgbClr val="FFFFFF">
                  <a:alpha val="2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9" name="Content Placeholder 2"/>
          <p:cNvSpPr>
            <a:spLocks noGrp="1"/>
          </p:cNvSpPr>
          <p:nvPr>
            <p:ph idx="1"/>
          </p:nvPr>
        </p:nvSpPr>
        <p:spPr>
          <a:xfrm>
            <a:off x="731520" y="1419541"/>
            <a:ext cx="13167360" cy="598741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0815448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olution">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121866" y="1214638"/>
            <a:ext cx="7777014" cy="996509"/>
          </a:xfrm>
        </p:spPr>
        <p:txBody>
          <a:bodyPr/>
          <a:lstStyle>
            <a:lvl1pPr algn="l">
              <a:defRPr b="0">
                <a:solidFill>
                  <a:srgbClr val="000000"/>
                </a:solidFill>
              </a:defRPr>
            </a:lvl1pPr>
          </a:lstStyle>
          <a:p>
            <a:r>
              <a:rPr lang="en-US" dirty="0"/>
              <a:t>Insert title here</a:t>
            </a:r>
          </a:p>
        </p:txBody>
      </p:sp>
      <p:pic>
        <p:nvPicPr>
          <p:cNvPr id="2" name="Picture 1" descr="fla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3554" y="1175739"/>
            <a:ext cx="4131103" cy="5213058"/>
          </a:xfrm>
          <a:prstGeom prst="rect">
            <a:avLst/>
          </a:prstGeom>
        </p:spPr>
      </p:pic>
      <p:sp>
        <p:nvSpPr>
          <p:cNvPr id="8" name="Content Placeholder 2"/>
          <p:cNvSpPr>
            <a:spLocks noGrp="1"/>
          </p:cNvSpPr>
          <p:nvPr>
            <p:ph idx="1"/>
          </p:nvPr>
        </p:nvSpPr>
        <p:spPr>
          <a:xfrm>
            <a:off x="6121866" y="2292591"/>
            <a:ext cx="7777014" cy="5148345"/>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7699241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Solution_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flag.png"/>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a:off x="4720691" y="1660117"/>
            <a:ext cx="4430604" cy="5591000"/>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2759483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at's Next">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408361" y="1214638"/>
            <a:ext cx="8490519" cy="996509"/>
          </a:xfrm>
          <a:solidFill>
            <a:schemeClr val="accent5"/>
          </a:solidFill>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a:solidFill>
            <a:schemeClr val="accent5"/>
          </a:solidFill>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next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5028" y="2454975"/>
            <a:ext cx="4055364" cy="3267456"/>
          </a:xfrm>
          <a:prstGeom prst="rect">
            <a:avLst/>
          </a:prstGeom>
        </p:spPr>
      </p:pic>
      <p:sp>
        <p:nvSpPr>
          <p:cNvPr id="9" name="Content Placeholder 2"/>
          <p:cNvSpPr>
            <a:spLocks noGrp="1"/>
          </p:cNvSpPr>
          <p:nvPr>
            <p:ph idx="1"/>
          </p:nvPr>
        </p:nvSpPr>
        <p:spPr>
          <a:xfrm>
            <a:off x="5408361" y="2305470"/>
            <a:ext cx="8490519" cy="531072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725848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at's Next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ext2.png"/>
          <p:cNvPicPr>
            <a:picLocks noChangeAspect="1"/>
          </p:cNvPicPr>
          <p:nvPr userDrawn="1"/>
        </p:nvPicPr>
        <p:blipFill>
          <a:blip r:embed="rId2" cstate="print">
            <a:alphaModFix amt="35000"/>
            <a:extLst>
              <a:ext uri="{28A0092B-C50C-407E-A947-70E740481C1C}">
                <a14:useLocalDpi xmlns:a14="http://schemas.microsoft.com/office/drawing/2010/main"/>
              </a:ext>
            </a:extLst>
          </a:blip>
          <a:stretch>
            <a:fillRect/>
          </a:stretch>
        </p:blipFill>
        <p:spPr>
          <a:xfrm>
            <a:off x="4655480" y="2351690"/>
            <a:ext cx="4962718" cy="3998525"/>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355038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weet This">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twitte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8904" y="2211147"/>
            <a:ext cx="5100928" cy="4177650"/>
          </a:xfrm>
          <a:prstGeom prst="rect">
            <a:avLst/>
          </a:prstGeom>
        </p:spPr>
      </p:pic>
      <p:sp>
        <p:nvSpPr>
          <p:cNvPr id="9" name="Oval 8"/>
          <p:cNvSpPr/>
          <p:nvPr userDrawn="1"/>
        </p:nvSpPr>
        <p:spPr>
          <a:xfrm>
            <a:off x="3496170" y="2168340"/>
            <a:ext cx="1983541" cy="1983541"/>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593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op quiz 2">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2" y="1423747"/>
            <a:ext cx="13167358"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7" name="Picture 6" descr="POP QUIZ.png"/>
          <p:cNvPicPr>
            <a:picLocks noChangeAspect="1"/>
          </p:cNvPicPr>
          <p:nvPr userDrawn="1"/>
        </p:nvPicPr>
        <p:blipFill>
          <a:blip r:embed="rId2">
            <a:alphaModFix amt="28000"/>
            <a:extLst>
              <a:ext uri="{28A0092B-C50C-407E-A947-70E740481C1C}">
                <a14:useLocalDpi xmlns:a14="http://schemas.microsoft.com/office/drawing/2010/main" val="0"/>
              </a:ext>
            </a:extLst>
          </a:blip>
          <a:stretch>
            <a:fillRect/>
          </a:stretch>
        </p:blipFill>
        <p:spPr>
          <a:xfrm>
            <a:off x="3739174" y="1996113"/>
            <a:ext cx="5831173" cy="4989785"/>
          </a:xfrm>
          <a:prstGeom prst="rect">
            <a:avLst/>
          </a:prstGeom>
        </p:spPr>
      </p:pic>
    </p:spTree>
    <p:extLst>
      <p:ext uri="{BB962C8B-B14F-4D97-AF65-F5344CB8AC3E}">
        <p14:creationId xmlns:p14="http://schemas.microsoft.com/office/powerpoint/2010/main" val="298706011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weet This!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witter.png"/>
          <p:cNvPicPr>
            <a:picLocks noChangeAspect="1"/>
          </p:cNvPicPr>
          <p:nvPr userDrawn="1"/>
        </p:nvPicPr>
        <p:blipFill>
          <a:blip r:embed="rId2" cstate="print">
            <a:alphaModFix amt="35000"/>
            <a:extLst>
              <a:ext uri="{28A0092B-C50C-407E-A947-70E740481C1C}">
                <a14:useLocalDpi xmlns:a14="http://schemas.microsoft.com/office/drawing/2010/main"/>
              </a:ext>
            </a:extLst>
          </a:blip>
          <a:stretch>
            <a:fillRect/>
          </a:stretch>
        </p:blipFill>
        <p:spPr>
          <a:xfrm>
            <a:off x="3752862" y="1825934"/>
            <a:ext cx="6238857" cy="5109613"/>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197791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est Drive">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2" name="Picture 1" descr="test_driv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3860" y="1332165"/>
            <a:ext cx="5056632" cy="5056632"/>
          </a:xfrm>
          <a:prstGeom prst="rect">
            <a:avLst/>
          </a:prstGeom>
        </p:spPr>
      </p:pic>
      <p:sp>
        <p:nvSpPr>
          <p:cNvPr id="9" name="Content Placeholder 2"/>
          <p:cNvSpPr>
            <a:spLocks noGrp="1"/>
          </p:cNvSpPr>
          <p:nvPr>
            <p:ph idx="1" hasCustomPrompt="1"/>
          </p:nvPr>
        </p:nvSpPr>
        <p:spPr>
          <a:xfrm>
            <a:off x="6307376" y="2318349"/>
            <a:ext cx="7591504" cy="529784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33099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est drive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test_drive.png"/>
          <p:cNvPicPr>
            <a:picLocks noChangeAspect="1"/>
          </p:cNvPicPr>
          <p:nvPr userDrawn="1"/>
        </p:nvPicPr>
        <p:blipFill>
          <a:blip r:embed="rId2" cstate="print">
            <a:alphaModFix amt="33000"/>
            <a:extLst>
              <a:ext uri="{28A0092B-C50C-407E-A947-70E740481C1C}">
                <a14:useLocalDpi xmlns:a14="http://schemas.microsoft.com/office/drawing/2010/main"/>
              </a:ext>
            </a:extLst>
          </a:blip>
          <a:stretch>
            <a:fillRect/>
          </a:stretch>
        </p:blipFill>
        <p:spPr>
          <a:xfrm>
            <a:off x="4291078" y="1699616"/>
            <a:ext cx="5768755" cy="5768755"/>
          </a:xfrm>
          <a:prstGeom prst="rect">
            <a:avLst/>
          </a:prstGeom>
        </p:spPr>
      </p:pic>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6341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ake Action">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take_ac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514" y="1591177"/>
            <a:ext cx="5098372" cy="4376942"/>
          </a:xfrm>
          <a:prstGeom prst="rect">
            <a:avLst/>
          </a:prstGeom>
        </p:spPr>
      </p:pic>
      <p:sp>
        <p:nvSpPr>
          <p:cNvPr id="9"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042367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ake action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ke_action.png"/>
          <p:cNvPicPr>
            <a:picLocks noChangeAspect="1"/>
          </p:cNvPicPr>
          <p:nvPr userDrawn="1"/>
        </p:nvPicPr>
        <p:blipFill>
          <a:blip r:embed="rId2" cstate="print">
            <a:alphaModFix amt="40000"/>
            <a:extLst>
              <a:ext uri="{28A0092B-C50C-407E-A947-70E740481C1C}">
                <a14:useLocalDpi xmlns:a14="http://schemas.microsoft.com/office/drawing/2010/main"/>
              </a:ext>
            </a:extLst>
          </a:blip>
          <a:stretch>
            <a:fillRect/>
          </a:stretch>
        </p:blipFill>
        <p:spPr>
          <a:xfrm>
            <a:off x="4602335" y="2309965"/>
            <a:ext cx="5293587" cy="4544533"/>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355728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2" name="Picture 1" descr="cas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796" y="1803508"/>
            <a:ext cx="4866472" cy="4135812"/>
          </a:xfrm>
          <a:prstGeom prst="rect">
            <a:avLst/>
          </a:prstGeom>
        </p:spPr>
      </p:pic>
      <p:sp>
        <p:nvSpPr>
          <p:cNvPr id="9" name="Content Placeholder 2"/>
          <p:cNvSpPr>
            <a:spLocks noGrp="1"/>
          </p:cNvSpPr>
          <p:nvPr>
            <p:ph idx="1" hasCustomPrompt="1"/>
          </p:nvPr>
        </p:nvSpPr>
        <p:spPr>
          <a:xfrm>
            <a:off x="6307376" y="2305470"/>
            <a:ext cx="7591504" cy="531072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570457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ase Study_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ase.png"/>
          <p:cNvPicPr>
            <a:picLocks noChangeAspect="1"/>
          </p:cNvPicPr>
          <p:nvPr userDrawn="1"/>
        </p:nvPicPr>
        <p:blipFill>
          <a:blip r:embed="rId2">
            <a:alphaModFix amt="32000"/>
            <a:extLst>
              <a:ext uri="{28A0092B-C50C-407E-A947-70E740481C1C}">
                <a14:useLocalDpi xmlns:a14="http://schemas.microsoft.com/office/drawing/2010/main" val="0"/>
              </a:ext>
            </a:extLst>
          </a:blip>
          <a:stretch>
            <a:fillRect/>
          </a:stretch>
        </p:blipFill>
        <p:spPr>
          <a:xfrm>
            <a:off x="4157003" y="1803507"/>
            <a:ext cx="5635658" cy="4789511"/>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567737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Reflection">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reflec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62643" y="634508"/>
            <a:ext cx="3934048" cy="6981685"/>
          </a:xfrm>
          <a:prstGeom prst="rect">
            <a:avLst/>
          </a:prstGeom>
        </p:spPr>
      </p:pic>
      <p:sp>
        <p:nvSpPr>
          <p:cNvPr id="10" name="Content Placeholder 2"/>
          <p:cNvSpPr>
            <a:spLocks noGrp="1"/>
          </p:cNvSpPr>
          <p:nvPr>
            <p:ph idx="1" hasCustomPrompt="1"/>
          </p:nvPr>
        </p:nvSpPr>
        <p:spPr>
          <a:xfrm>
            <a:off x="6307376" y="2318349"/>
            <a:ext cx="7591504" cy="520291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11103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Reflection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reflection.png"/>
          <p:cNvPicPr>
            <a:picLocks noChangeAspect="1"/>
          </p:cNvPicPr>
          <p:nvPr userDrawn="1"/>
        </p:nvPicPr>
        <p:blipFill rotWithShape="1">
          <a:blip r:embed="rId2" cstate="print">
            <a:alphaModFix amt="36000"/>
            <a:extLst>
              <a:ext uri="{28A0092B-C50C-407E-A947-70E740481C1C}">
                <a14:useLocalDpi xmlns:a14="http://schemas.microsoft.com/office/drawing/2010/main"/>
              </a:ext>
            </a:extLst>
          </a:blip>
          <a:srcRect/>
          <a:stretch/>
        </p:blipFill>
        <p:spPr>
          <a:xfrm>
            <a:off x="4748436" y="1404088"/>
            <a:ext cx="4739029" cy="682551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13784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roubleshooting_Tips_1">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9" name="Picture 8" descr="brainstom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3" y="1513471"/>
            <a:ext cx="5260231" cy="4706005"/>
          </a:xfrm>
          <a:prstGeom prst="rect">
            <a:avLst/>
          </a:prstGeom>
        </p:spPr>
      </p:pic>
      <p:sp>
        <p:nvSpPr>
          <p:cNvPr id="11"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970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Remember ">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079903" y="1197387"/>
            <a:ext cx="8818977" cy="996509"/>
          </a:xfrm>
        </p:spPr>
        <p:txBody>
          <a:bodyPr/>
          <a:lstStyle>
            <a:lvl1pPr algn="l">
              <a:defRPr b="0">
                <a:solidFill>
                  <a:srgbClr val="000000"/>
                </a:solidFill>
              </a:defRPr>
            </a:lvl1pPr>
          </a:lstStyle>
          <a:p>
            <a:r>
              <a:rPr lang="en-US" dirty="0"/>
              <a:t>Title</a:t>
            </a:r>
          </a:p>
        </p:txBody>
      </p:sp>
      <p:pic>
        <p:nvPicPr>
          <p:cNvPr id="10" name="Picture 9" descr="remember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556" y="1015990"/>
            <a:ext cx="4516120" cy="6114407"/>
          </a:xfrm>
          <a:prstGeom prst="rect">
            <a:avLst/>
          </a:prstGeom>
        </p:spPr>
      </p:pic>
      <p:sp>
        <p:nvSpPr>
          <p:cNvPr id="11"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179079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roubleshooting_Tips_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rainstomr.png"/>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a:off x="4544728" y="1700242"/>
            <a:ext cx="5260231" cy="4706005"/>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10168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erminology">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6111709" y="1238938"/>
            <a:ext cx="7787171" cy="996509"/>
          </a:xfrm>
        </p:spPr>
        <p:txBody>
          <a:bodyPr/>
          <a:lstStyle>
            <a:lvl1pPr algn="l">
              <a:defRPr>
                <a:solidFill>
                  <a:srgbClr val="000000"/>
                </a:solidFill>
              </a:defRPr>
            </a:lvl1pPr>
          </a:lstStyle>
          <a:p>
            <a:r>
              <a:rPr lang="en-US" dirty="0"/>
              <a:t>Insert your title here</a:t>
            </a:r>
          </a:p>
        </p:txBody>
      </p:sp>
      <p:pic>
        <p:nvPicPr>
          <p:cNvPr id="2" name="Picture 1" descr="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1305269"/>
            <a:ext cx="5540098" cy="5065559"/>
          </a:xfrm>
          <a:prstGeom prst="rect">
            <a:avLst/>
          </a:prstGeom>
        </p:spPr>
      </p:pic>
      <p:sp>
        <p:nvSpPr>
          <p:cNvPr id="7" name="Content Placeholder 2"/>
          <p:cNvSpPr>
            <a:spLocks noGrp="1"/>
          </p:cNvSpPr>
          <p:nvPr>
            <p:ph idx="1" hasCustomPrompt="1"/>
          </p:nvPr>
        </p:nvSpPr>
        <p:spPr>
          <a:xfrm>
            <a:off x="6111709" y="2331229"/>
            <a:ext cx="7787171" cy="513256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740674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erminology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19" y="218129"/>
            <a:ext cx="13167361" cy="996509"/>
          </a:xfrm>
        </p:spPr>
        <p:txBody>
          <a:bodyPr/>
          <a:lstStyle>
            <a:lvl1pPr algn="ctr">
              <a:defRPr b="0">
                <a:solidFill>
                  <a:srgbClr val="000000"/>
                </a:solidFill>
              </a:defRPr>
            </a:lvl1pPr>
          </a:lstStyle>
          <a:p>
            <a:r>
              <a:rPr lang="en-US" dirty="0"/>
              <a:t>Insert title here</a:t>
            </a:r>
          </a:p>
        </p:txBody>
      </p:sp>
      <p:pic>
        <p:nvPicPr>
          <p:cNvPr id="10" name="Picture 9" descr="TER.png"/>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4064000" y="1914869"/>
            <a:ext cx="5943600" cy="5434499"/>
          </a:xfrm>
          <a:prstGeom prst="rect">
            <a:avLst/>
          </a:prstGeom>
        </p:spPr>
      </p:pic>
      <p:sp>
        <p:nvSpPr>
          <p:cNvPr id="8" name="Content Placeholder 2"/>
          <p:cNvSpPr>
            <a:spLocks noGrp="1"/>
          </p:cNvSpPr>
          <p:nvPr>
            <p:ph idx="1"/>
          </p:nvPr>
        </p:nvSpPr>
        <p:spPr>
          <a:xfrm>
            <a:off x="731520" y="1419541"/>
            <a:ext cx="13167360" cy="59879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6491620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Brainstorm">
    <p:spTree>
      <p:nvGrpSpPr>
        <p:cNvPr id="1" name=""/>
        <p:cNvGrpSpPr/>
        <p:nvPr/>
      </p:nvGrpSpPr>
      <p:grpSpPr>
        <a:xfrm>
          <a:off x="0" y="0"/>
          <a:ext cx="0" cy="0"/>
          <a:chOff x="0" y="0"/>
          <a:chExt cx="0" cy="0"/>
        </a:xfrm>
      </p:grpSpPr>
      <p:sp>
        <p:nvSpPr>
          <p:cNvPr id="12" name="Rectangle 11"/>
          <p:cNvSpPr/>
          <p:nvPr userDrawn="1"/>
        </p:nvSpPr>
        <p:spPr>
          <a:xfrm>
            <a:off x="0" y="0"/>
            <a:ext cx="14630400" cy="82296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userDrawn="1"/>
        </p:nvSpPr>
        <p:spPr>
          <a:xfrm>
            <a:off x="275532" y="-2922214"/>
            <a:ext cx="14050068" cy="14050068"/>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2168912" y="218129"/>
            <a:ext cx="10336537" cy="996509"/>
          </a:xfrm>
        </p:spPr>
        <p:txBody>
          <a:bodyPr/>
          <a:lstStyle>
            <a:lvl1pPr algn="ctr">
              <a:defRPr b="0">
                <a:solidFill>
                  <a:schemeClr val="tx1"/>
                </a:solidFill>
              </a:defRPr>
            </a:lvl1pPr>
          </a:lstStyle>
          <a:p>
            <a:r>
              <a:rPr lang="en-US" dirty="0"/>
              <a:t>Time to brainstorm</a:t>
            </a:r>
          </a:p>
        </p:txBody>
      </p:sp>
      <p:pic>
        <p:nvPicPr>
          <p:cNvPr id="15" name="Picture 14" descr="brain.png"/>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4874788" y="2997091"/>
            <a:ext cx="5285889" cy="4630530"/>
          </a:xfrm>
          <a:prstGeom prst="rect">
            <a:avLst/>
          </a:prstGeom>
        </p:spPr>
      </p:pic>
      <p:sp>
        <p:nvSpPr>
          <p:cNvPr id="8" name="Content Placeholder 2"/>
          <p:cNvSpPr>
            <a:spLocks noGrp="1"/>
          </p:cNvSpPr>
          <p:nvPr>
            <p:ph idx="1"/>
          </p:nvPr>
        </p:nvSpPr>
        <p:spPr>
          <a:xfrm>
            <a:off x="1365161" y="1419542"/>
            <a:ext cx="11874321" cy="1998516"/>
          </a:xfrm>
          <a:prstGeom prst="rect">
            <a:avLst/>
          </a:prstGeom>
        </p:spPr>
        <p:txBody>
          <a:bodyPr/>
          <a:lstStyle>
            <a:lvl1pPr marL="0" indent="0" algn="ctr">
              <a:spcBef>
                <a:spcPts val="1800"/>
              </a:spcBef>
              <a:buFontTx/>
              <a:buNone/>
              <a:defRPr>
                <a:solidFill>
                  <a:srgbClr val="000000"/>
                </a:solidFill>
              </a:defRPr>
            </a:lvl1pPr>
            <a:lvl2pPr marL="653110" indent="0" algn="ctr">
              <a:spcBef>
                <a:spcPts val="900"/>
              </a:spcBef>
              <a:buFontTx/>
              <a:buNone/>
              <a:defRPr sz="2800">
                <a:solidFill>
                  <a:srgbClr val="000000"/>
                </a:solidFill>
              </a:defRPr>
            </a:lvl2pPr>
            <a:lvl3pPr marL="1306221" indent="0" algn="ctr">
              <a:spcBef>
                <a:spcPts val="900"/>
              </a:spcBef>
              <a:buFontTx/>
              <a:buNone/>
              <a:defRPr sz="2800">
                <a:solidFill>
                  <a:srgbClr val="000000"/>
                </a:solidFill>
              </a:defRPr>
            </a:lvl3pPr>
            <a:lvl4pPr marL="1959331" indent="0" algn="ctr">
              <a:spcBef>
                <a:spcPts val="900"/>
              </a:spcBef>
              <a:buFontTx/>
              <a:buNone/>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2904631" y="7627621"/>
            <a:ext cx="994249"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5455424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BAF17C7-17EA-8D48-9B14-FB2C06BF0E79}" type="slidenum">
              <a:rPr lang="en-US" smtClean="0"/>
              <a:pPr/>
              <a:t>‹#›</a:t>
            </a:fld>
            <a:endParaRPr lang="en-US"/>
          </a:p>
        </p:txBody>
      </p:sp>
      <p:sp>
        <p:nvSpPr>
          <p:cNvPr id="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3415076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hare Your Thoughts">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522522" y="1214638"/>
            <a:ext cx="8376358" cy="996509"/>
          </a:xfrm>
          <a:noFill/>
        </p:spPr>
        <p:txBody>
          <a:bodyPr/>
          <a:lstStyle>
            <a:lvl1pPr algn="l">
              <a:defRPr b="0">
                <a:solidFill>
                  <a:schemeClr val="tx1"/>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a:solidFill>
            <a:schemeClr val="accent1"/>
          </a:solidFill>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annota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103" y="1114755"/>
            <a:ext cx="4480806" cy="5643828"/>
          </a:xfrm>
          <a:prstGeom prst="rect">
            <a:avLst/>
          </a:prstGeom>
        </p:spPr>
      </p:pic>
      <p:sp>
        <p:nvSpPr>
          <p:cNvPr id="10" name="Content Placeholder 2"/>
          <p:cNvSpPr>
            <a:spLocks noGrp="1"/>
          </p:cNvSpPr>
          <p:nvPr>
            <p:ph idx="1" hasCustomPrompt="1"/>
          </p:nvPr>
        </p:nvSpPr>
        <p:spPr>
          <a:xfrm>
            <a:off x="5522522" y="2318349"/>
            <a:ext cx="8376358" cy="529784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234180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hare Your Thoughts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nnotation.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4079213" y="1423747"/>
            <a:ext cx="5151706" cy="6488870"/>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521504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Report">
    <p:spTree>
      <p:nvGrpSpPr>
        <p:cNvPr id="1" name=""/>
        <p:cNvGrpSpPr/>
        <p:nvPr/>
      </p:nvGrpSpPr>
      <p:grpSpPr>
        <a:xfrm>
          <a:off x="0" y="0"/>
          <a:ext cx="0" cy="0"/>
          <a:chOff x="0" y="0"/>
          <a:chExt cx="0" cy="0"/>
        </a:xfrm>
      </p:grpSpPr>
      <p:sp>
        <p:nvSpPr>
          <p:cNvPr id="16" name="Rectangle 15"/>
          <p:cNvSpPr/>
          <p:nvPr userDrawn="1"/>
        </p:nvSpPr>
        <p:spPr>
          <a:xfrm>
            <a:off x="0" y="0"/>
            <a:ext cx="14630400" cy="180066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accent4"/>
                </a:solidFill>
              </a:defRPr>
            </a:lvl1pPr>
          </a:lstStyle>
          <a:p>
            <a:fld id="{9BAF17C7-17EA-8D48-9B14-FB2C06BF0E79}" type="slidenum">
              <a:rPr lang="en-US" smtClean="0"/>
              <a:pPr/>
              <a:t>‹#›</a:t>
            </a:fld>
            <a:endParaRPr lang="en-US"/>
          </a:p>
        </p:txBody>
      </p:sp>
      <p:sp>
        <p:nvSpPr>
          <p:cNvPr id="5" name="Chart Placeholder 4"/>
          <p:cNvSpPr>
            <a:spLocks noGrp="1"/>
          </p:cNvSpPr>
          <p:nvPr>
            <p:ph type="chart" sz="quarter" idx="11"/>
          </p:nvPr>
        </p:nvSpPr>
        <p:spPr>
          <a:xfrm>
            <a:off x="731838" y="1800665"/>
            <a:ext cx="6217601" cy="4417254"/>
          </a:xfrm>
          <a:prstGeom prst="rect">
            <a:avLst/>
          </a:prstGeom>
        </p:spPr>
        <p:txBody>
          <a:bodyPr>
            <a:noAutofit/>
          </a:bodyPr>
          <a:lstStyle>
            <a:lvl1pPr>
              <a:defRPr sz="3200"/>
            </a:lvl1pPr>
          </a:lstStyle>
          <a:p>
            <a:r>
              <a:rPr lang="en-US"/>
              <a:t>Click icon to add chart</a:t>
            </a:r>
          </a:p>
        </p:txBody>
      </p:sp>
      <p:sp>
        <p:nvSpPr>
          <p:cNvPr id="9" name="Chart Placeholder 4"/>
          <p:cNvSpPr>
            <a:spLocks noGrp="1"/>
          </p:cNvSpPr>
          <p:nvPr>
            <p:ph type="chart" sz="quarter" idx="12"/>
          </p:nvPr>
        </p:nvSpPr>
        <p:spPr>
          <a:xfrm>
            <a:off x="7681279" y="1800665"/>
            <a:ext cx="6217601" cy="4417254"/>
          </a:xfrm>
          <a:prstGeom prst="rect">
            <a:avLst/>
          </a:prstGeom>
        </p:spPr>
        <p:txBody>
          <a:bodyPr>
            <a:noAutofit/>
          </a:bodyPr>
          <a:lstStyle>
            <a:lvl1pPr>
              <a:defRPr sz="3200"/>
            </a:lvl1pPr>
          </a:lstStyle>
          <a:p>
            <a:r>
              <a:rPr lang="en-US"/>
              <a:t>Click icon to add chart</a:t>
            </a:r>
          </a:p>
        </p:txBody>
      </p:sp>
      <p:sp>
        <p:nvSpPr>
          <p:cNvPr id="10" name="Rectangle 9"/>
          <p:cNvSpPr/>
          <p:nvPr userDrawn="1"/>
        </p:nvSpPr>
        <p:spPr>
          <a:xfrm>
            <a:off x="0" y="6316396"/>
            <a:ext cx="14630400" cy="2011682"/>
          </a:xfrm>
          <a:prstGeom prst="rect">
            <a:avLst/>
          </a:prstGeom>
          <a:solidFill>
            <a:schemeClr val="bg1">
              <a:lumMod val="9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5"/>
          </p:nvPr>
        </p:nvSpPr>
        <p:spPr>
          <a:xfrm>
            <a:off x="731837" y="6386732"/>
            <a:ext cx="6217601" cy="1237839"/>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6"/>
          </p:nvPr>
        </p:nvSpPr>
        <p:spPr>
          <a:xfrm>
            <a:off x="7681279" y="6386732"/>
            <a:ext cx="6217601" cy="1237839"/>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 name="Title 1"/>
          <p:cNvSpPr>
            <a:spLocks noGrp="1"/>
          </p:cNvSpPr>
          <p:nvPr>
            <p:ph type="title" hasCustomPrompt="1"/>
          </p:nvPr>
        </p:nvSpPr>
        <p:spPr>
          <a:xfrm>
            <a:off x="731520" y="0"/>
            <a:ext cx="13167360" cy="928766"/>
          </a:xfrm>
        </p:spPr>
        <p:txBody>
          <a:bodyPr/>
          <a:lstStyle>
            <a:lvl1pPr>
              <a:defRPr>
                <a:solidFill>
                  <a:schemeClr val="bg1"/>
                </a:solidFill>
              </a:defRPr>
            </a:lvl1pPr>
          </a:lstStyle>
          <a:p>
            <a:r>
              <a:rPr lang="en-US" dirty="0"/>
              <a:t>Report</a:t>
            </a:r>
          </a:p>
        </p:txBody>
      </p:sp>
      <p:sp>
        <p:nvSpPr>
          <p:cNvPr id="11" name="Text Placeholder 10"/>
          <p:cNvSpPr>
            <a:spLocks noGrp="1"/>
          </p:cNvSpPr>
          <p:nvPr>
            <p:ph type="body" sz="quarter" idx="13" hasCustomPrompt="1"/>
          </p:nvPr>
        </p:nvSpPr>
        <p:spPr>
          <a:xfrm>
            <a:off x="731837" y="1294001"/>
            <a:ext cx="6217601" cy="506664"/>
          </a:xfrm>
          <a:prstGeom prst="rect">
            <a:avLst/>
          </a:prstGeom>
        </p:spPr>
        <p:txBody>
          <a:bodyPr>
            <a:noAutofit/>
          </a:bodyPr>
          <a:lstStyle>
            <a:lvl1pPr marL="0" indent="0" algn="ctr">
              <a:buNone/>
              <a:defRPr sz="3200" b="1" i="1">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Sales number 1</a:t>
            </a:r>
          </a:p>
        </p:txBody>
      </p:sp>
      <p:sp>
        <p:nvSpPr>
          <p:cNvPr id="12" name="Text Placeholder 10"/>
          <p:cNvSpPr>
            <a:spLocks noGrp="1"/>
          </p:cNvSpPr>
          <p:nvPr>
            <p:ph type="body" sz="quarter" idx="14" hasCustomPrompt="1"/>
          </p:nvPr>
        </p:nvSpPr>
        <p:spPr>
          <a:xfrm>
            <a:off x="7681279" y="1294001"/>
            <a:ext cx="6217601" cy="506664"/>
          </a:xfrm>
          <a:prstGeom prst="rect">
            <a:avLst/>
          </a:prstGeom>
        </p:spPr>
        <p:txBody>
          <a:bodyPr>
            <a:noAutofit/>
          </a:bodyPr>
          <a:lstStyle>
            <a:lvl1pPr marL="0" indent="0" algn="ctr">
              <a:buNone/>
              <a:defRPr sz="3200" b="1" i="1">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Sales number 2</a:t>
            </a:r>
          </a:p>
        </p:txBody>
      </p:sp>
      <p:sp>
        <p:nvSpPr>
          <p:cNvPr id="15" name="Slide Number Placeholder 5"/>
          <p:cNvSpPr txBox="1">
            <a:spLocks/>
          </p:cNvSpPr>
          <p:nvPr userDrawn="1"/>
        </p:nvSpPr>
        <p:spPr>
          <a:xfrm>
            <a:off x="10488168" y="7626096"/>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accent4"/>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Tree>
    <p:extLst>
      <p:ext uri="{BB962C8B-B14F-4D97-AF65-F5344CB8AC3E}">
        <p14:creationId xmlns:p14="http://schemas.microsoft.com/office/powerpoint/2010/main" val="28890279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3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4067158"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6343106"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862400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707712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4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290805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5190170"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747778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6" name="Text Placeholder 10"/>
          <p:cNvSpPr>
            <a:spLocks noGrp="1"/>
          </p:cNvSpPr>
          <p:nvPr>
            <p:ph type="body" sz="quarter" idx="15"/>
          </p:nvPr>
        </p:nvSpPr>
        <p:spPr>
          <a:xfrm>
            <a:off x="9756614"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200223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Remember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2025540" cy="996509"/>
          </a:xfrm>
        </p:spPr>
        <p:txBody>
          <a:bodyPr/>
          <a:lstStyle>
            <a:lvl1pPr algn="ctr">
              <a:defRPr b="0">
                <a:solidFill>
                  <a:srgbClr val="000000"/>
                </a:solidFill>
              </a:defRPr>
            </a:lvl1pPr>
          </a:lstStyle>
          <a:p>
            <a:r>
              <a:rPr lang="en-US" dirty="0"/>
              <a:t>Insert title here</a:t>
            </a:r>
          </a:p>
        </p:txBody>
      </p:sp>
      <p:pic>
        <p:nvPicPr>
          <p:cNvPr id="3" name="Picture 2" descr="remember2.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4370211" y="1423747"/>
            <a:ext cx="4460031" cy="6038473"/>
          </a:xfrm>
          <a:prstGeom prst="rect">
            <a:avLst/>
          </a:prstGeom>
        </p:spPr>
      </p:pic>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3853416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5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4067158"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6343106"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862400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
        <p:nvSpPr>
          <p:cNvPr id="7" name="Text Placeholder 10"/>
          <p:cNvSpPr>
            <a:spLocks noGrp="1"/>
          </p:cNvSpPr>
          <p:nvPr>
            <p:ph type="body" sz="quarter" idx="15"/>
          </p:nvPr>
        </p:nvSpPr>
        <p:spPr>
          <a:xfrm>
            <a:off x="10914298" y="3759423"/>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8" name="Text Placeholder 10"/>
          <p:cNvSpPr>
            <a:spLocks noGrp="1"/>
          </p:cNvSpPr>
          <p:nvPr>
            <p:ph type="body" sz="quarter" idx="16"/>
          </p:nvPr>
        </p:nvSpPr>
        <p:spPr>
          <a:xfrm>
            <a:off x="1772571" y="3758216"/>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Tree>
    <p:extLst>
      <p:ext uri="{BB962C8B-B14F-4D97-AF65-F5344CB8AC3E}">
        <p14:creationId xmlns:p14="http://schemas.microsoft.com/office/powerpoint/2010/main" val="38648361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6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641374"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2923492"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5198218"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6" name="Text Placeholder 10"/>
          <p:cNvSpPr>
            <a:spLocks noGrp="1"/>
          </p:cNvSpPr>
          <p:nvPr>
            <p:ph type="body" sz="quarter" idx="15"/>
          </p:nvPr>
        </p:nvSpPr>
        <p:spPr>
          <a:xfrm>
            <a:off x="7477050"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7" name="Text Placeholder 10"/>
          <p:cNvSpPr>
            <a:spLocks noGrp="1"/>
          </p:cNvSpPr>
          <p:nvPr>
            <p:ph type="body" sz="quarter" idx="16"/>
          </p:nvPr>
        </p:nvSpPr>
        <p:spPr>
          <a:xfrm>
            <a:off x="9744694"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8" name="Text Placeholder 10"/>
          <p:cNvSpPr>
            <a:spLocks noGrp="1"/>
          </p:cNvSpPr>
          <p:nvPr>
            <p:ph type="body" sz="quarter" idx="17"/>
          </p:nvPr>
        </p:nvSpPr>
        <p:spPr>
          <a:xfrm>
            <a:off x="12017322"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2597946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teps Option 3">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 name="Regular Pentagon 2"/>
          <p:cNvSpPr/>
          <p:nvPr userDrawn="1"/>
        </p:nvSpPr>
        <p:spPr>
          <a:xfrm>
            <a:off x="2192430" y="4338807"/>
            <a:ext cx="2663956" cy="2537101"/>
          </a:xfrm>
          <a:prstGeom prst="pentagon">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gular Pentagon 11"/>
          <p:cNvSpPr/>
          <p:nvPr userDrawn="1"/>
        </p:nvSpPr>
        <p:spPr>
          <a:xfrm rot="19478653">
            <a:off x="3583027" y="2443800"/>
            <a:ext cx="2663956" cy="2537101"/>
          </a:xfrm>
          <a:prstGeom prst="pent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gular Pentagon 12"/>
          <p:cNvSpPr/>
          <p:nvPr userDrawn="1"/>
        </p:nvSpPr>
        <p:spPr>
          <a:xfrm>
            <a:off x="5974983" y="1739067"/>
            <a:ext cx="2663956" cy="2537101"/>
          </a:xfrm>
          <a:prstGeom prst="pent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Regular Pentagon 19"/>
          <p:cNvSpPr/>
          <p:nvPr userDrawn="1"/>
        </p:nvSpPr>
        <p:spPr>
          <a:xfrm rot="2176654">
            <a:off x="8348798" y="2488305"/>
            <a:ext cx="2663956" cy="2537101"/>
          </a:xfrm>
          <a:prstGeom prst="pent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egular Pentagon 20"/>
          <p:cNvSpPr/>
          <p:nvPr userDrawn="1"/>
        </p:nvSpPr>
        <p:spPr>
          <a:xfrm>
            <a:off x="9695700" y="4338807"/>
            <a:ext cx="2663956" cy="2537101"/>
          </a:xfrm>
          <a:prstGeom prst="pent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10"/>
          <p:cNvSpPr>
            <a:spLocks noGrp="1"/>
          </p:cNvSpPr>
          <p:nvPr>
            <p:ph type="body" sz="quarter" idx="11"/>
          </p:nvPr>
        </p:nvSpPr>
        <p:spPr>
          <a:xfrm>
            <a:off x="2552314" y="5374454"/>
            <a:ext cx="1944188" cy="1200413"/>
          </a:xfrm>
          <a:prstGeom prst="rect">
            <a:avLst/>
          </a:prstGeom>
        </p:spPr>
        <p:txBody>
          <a:bodyPr>
            <a:noAutofit/>
          </a:bodyPr>
          <a:lstStyle>
            <a:lvl1pPr marL="0" indent="0" algn="ctr">
              <a:buNone/>
              <a:defRPr sz="2000">
                <a:solidFill>
                  <a:srgbClr val="FFFFFF"/>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5" name="Straight Connector 4"/>
          <p:cNvCxnSpPr/>
          <p:nvPr userDrawn="1"/>
        </p:nvCxnSpPr>
        <p:spPr>
          <a:xfrm>
            <a:off x="2629660" y="5324515"/>
            <a:ext cx="178949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p:cNvSpPr>
            <a:spLocks noGrp="1"/>
          </p:cNvSpPr>
          <p:nvPr>
            <p:ph type="body" sz="quarter" idx="12"/>
          </p:nvPr>
        </p:nvSpPr>
        <p:spPr>
          <a:xfrm>
            <a:off x="4017861" y="3599992"/>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3" name="Straight Connector 22"/>
          <p:cNvCxnSpPr/>
          <p:nvPr userDrawn="1"/>
        </p:nvCxnSpPr>
        <p:spPr>
          <a:xfrm>
            <a:off x="4095207" y="3550053"/>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p:cNvSpPr>
            <a:spLocks noGrp="1"/>
          </p:cNvSpPr>
          <p:nvPr>
            <p:ph type="body" sz="quarter" idx="13"/>
          </p:nvPr>
        </p:nvSpPr>
        <p:spPr>
          <a:xfrm>
            <a:off x="6334867" y="2794276"/>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7" name="Straight Connector 26"/>
          <p:cNvCxnSpPr/>
          <p:nvPr userDrawn="1"/>
        </p:nvCxnSpPr>
        <p:spPr>
          <a:xfrm>
            <a:off x="6412213" y="2716201"/>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0"/>
          <p:cNvSpPr>
            <a:spLocks noGrp="1"/>
          </p:cNvSpPr>
          <p:nvPr>
            <p:ph type="body" sz="quarter" idx="14"/>
          </p:nvPr>
        </p:nvSpPr>
        <p:spPr>
          <a:xfrm>
            <a:off x="8633732" y="3599992"/>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9" name="Straight Connector 28"/>
          <p:cNvCxnSpPr/>
          <p:nvPr userDrawn="1"/>
        </p:nvCxnSpPr>
        <p:spPr>
          <a:xfrm>
            <a:off x="8711078" y="3550053"/>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0"/>
          <p:cNvSpPr>
            <a:spLocks noGrp="1"/>
          </p:cNvSpPr>
          <p:nvPr>
            <p:ph type="body" sz="quarter" idx="15"/>
          </p:nvPr>
        </p:nvSpPr>
        <p:spPr>
          <a:xfrm>
            <a:off x="10055584" y="5374454"/>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31" name="Straight Connector 30"/>
          <p:cNvCxnSpPr/>
          <p:nvPr userDrawn="1"/>
        </p:nvCxnSpPr>
        <p:spPr>
          <a:xfrm>
            <a:off x="10132930" y="5324515"/>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4692351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teps Option 4">
    <p:spTree>
      <p:nvGrpSpPr>
        <p:cNvPr id="1" name=""/>
        <p:cNvGrpSpPr/>
        <p:nvPr/>
      </p:nvGrpSpPr>
      <p:grpSpPr>
        <a:xfrm>
          <a:off x="0" y="0"/>
          <a:ext cx="0" cy="0"/>
          <a:chOff x="0" y="0"/>
          <a:chExt cx="0" cy="0"/>
        </a:xfrm>
      </p:grpSpPr>
      <p:sp>
        <p:nvSpPr>
          <p:cNvPr id="34" name="Right Arrow 33"/>
          <p:cNvSpPr/>
          <p:nvPr userDrawn="1"/>
        </p:nvSpPr>
        <p:spPr>
          <a:xfrm>
            <a:off x="10905734" y="3309128"/>
            <a:ext cx="2964811" cy="2090368"/>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userDrawn="1"/>
        </p:nvSpPr>
        <p:spPr>
          <a:xfrm>
            <a:off x="9098836" y="3309128"/>
            <a:ext cx="2735567" cy="2090368"/>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userDrawn="1"/>
        </p:nvSpPr>
        <p:spPr>
          <a:xfrm>
            <a:off x="6868037" y="3309128"/>
            <a:ext cx="2735567" cy="2090368"/>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userDrawn="1"/>
        </p:nvSpPr>
        <p:spPr>
          <a:xfrm>
            <a:off x="5019921" y="3309128"/>
            <a:ext cx="2735567" cy="209036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userDrawn="1"/>
        </p:nvSpPr>
        <p:spPr>
          <a:xfrm>
            <a:off x="2997398" y="3309128"/>
            <a:ext cx="2735567" cy="209036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cxnSp>
        <p:nvCxnSpPr>
          <p:cNvPr id="5" name="Straight Connector 4"/>
          <p:cNvCxnSpPr/>
          <p:nvPr userDrawn="1"/>
        </p:nvCxnSpPr>
        <p:spPr>
          <a:xfrm>
            <a:off x="2575686" y="5517700"/>
            <a:ext cx="178949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p:cNvSpPr>
            <a:spLocks noGrp="1"/>
          </p:cNvSpPr>
          <p:nvPr>
            <p:ph type="body" sz="quarter" idx="12"/>
          </p:nvPr>
        </p:nvSpPr>
        <p:spPr>
          <a:xfrm>
            <a:off x="3295388"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6" name="Text Placeholder 10"/>
          <p:cNvSpPr>
            <a:spLocks noGrp="1"/>
          </p:cNvSpPr>
          <p:nvPr>
            <p:ph type="body" sz="quarter" idx="13"/>
          </p:nvPr>
        </p:nvSpPr>
        <p:spPr>
          <a:xfrm>
            <a:off x="7524223"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8" name="Text Placeholder 10"/>
          <p:cNvSpPr>
            <a:spLocks noGrp="1"/>
          </p:cNvSpPr>
          <p:nvPr>
            <p:ph type="body" sz="quarter" idx="14"/>
          </p:nvPr>
        </p:nvSpPr>
        <p:spPr>
          <a:xfrm>
            <a:off x="959745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30" name="Text Placeholder 10"/>
          <p:cNvSpPr>
            <a:spLocks noGrp="1"/>
          </p:cNvSpPr>
          <p:nvPr>
            <p:ph type="body" sz="quarter" idx="15"/>
          </p:nvPr>
        </p:nvSpPr>
        <p:spPr>
          <a:xfrm>
            <a:off x="541543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4" name="Right Arrow 3"/>
          <p:cNvSpPr/>
          <p:nvPr userDrawn="1"/>
        </p:nvSpPr>
        <p:spPr>
          <a:xfrm>
            <a:off x="730787" y="3309128"/>
            <a:ext cx="2763270" cy="2090368"/>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p:nvPr>
        </p:nvSpPr>
        <p:spPr>
          <a:xfrm>
            <a:off x="73078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35" name="Text Placeholder 10"/>
          <p:cNvSpPr>
            <a:spLocks noGrp="1"/>
          </p:cNvSpPr>
          <p:nvPr>
            <p:ph type="body" sz="quarter" idx="16"/>
          </p:nvPr>
        </p:nvSpPr>
        <p:spPr>
          <a:xfrm>
            <a:off x="11697113" y="3853137"/>
            <a:ext cx="1944188" cy="1003675"/>
          </a:xfrm>
          <a:prstGeom prst="rect">
            <a:avLst/>
          </a:prstGeom>
        </p:spPr>
        <p:txBody>
          <a:bodyPr>
            <a:noAutofit/>
          </a:bodyPr>
          <a:lstStyle>
            <a:lvl1pPr marL="0" indent="0" algn="ctr">
              <a:buNone/>
              <a:defRPr sz="2400">
                <a:solidFill>
                  <a:schemeClr val="bg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2238482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Steps Option 5">
    <p:spTree>
      <p:nvGrpSpPr>
        <p:cNvPr id="1" name=""/>
        <p:cNvGrpSpPr/>
        <p:nvPr/>
      </p:nvGrpSpPr>
      <p:grpSpPr>
        <a:xfrm>
          <a:off x="0" y="0"/>
          <a:ext cx="0" cy="0"/>
          <a:chOff x="0" y="0"/>
          <a:chExt cx="0" cy="0"/>
        </a:xfrm>
      </p:grpSpPr>
      <p:cxnSp>
        <p:nvCxnSpPr>
          <p:cNvPr id="5" name="Straight Connector 4"/>
          <p:cNvCxnSpPr/>
          <p:nvPr userDrawn="1"/>
        </p:nvCxnSpPr>
        <p:spPr>
          <a:xfrm>
            <a:off x="2794628" y="5582095"/>
            <a:ext cx="178949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281415" y="3807633"/>
            <a:ext cx="178949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1699382" y="2505081"/>
            <a:ext cx="1740061" cy="3285557"/>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flipV="1">
            <a:off x="3520813" y="2505081"/>
            <a:ext cx="1923930" cy="3285557"/>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5444743" y="2531391"/>
            <a:ext cx="1896651" cy="3379169"/>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flipV="1">
            <a:off x="7341395" y="2505081"/>
            <a:ext cx="1849289" cy="3405479"/>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9190684" y="2912525"/>
            <a:ext cx="1731717" cy="2998035"/>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flipV="1">
            <a:off x="11360706" y="2912525"/>
            <a:ext cx="1567746" cy="2998035"/>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Oval 11"/>
          <p:cNvSpPr/>
          <p:nvPr userDrawn="1"/>
        </p:nvSpPr>
        <p:spPr>
          <a:xfrm>
            <a:off x="1056406" y="5588660"/>
            <a:ext cx="1297449" cy="129744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userDrawn="1"/>
        </p:nvSpPr>
        <p:spPr>
          <a:xfrm>
            <a:off x="2820596" y="1882665"/>
            <a:ext cx="1297449" cy="12974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userDrawn="1"/>
        </p:nvSpPr>
        <p:spPr>
          <a:xfrm>
            <a:off x="4816198" y="5588660"/>
            <a:ext cx="1297449" cy="129744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userDrawn="1"/>
        </p:nvSpPr>
        <p:spPr>
          <a:xfrm>
            <a:off x="6666476" y="1882665"/>
            <a:ext cx="1297449" cy="129744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userDrawn="1"/>
        </p:nvSpPr>
        <p:spPr>
          <a:xfrm>
            <a:off x="8547702" y="5588660"/>
            <a:ext cx="1297449" cy="129744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userDrawn="1"/>
        </p:nvSpPr>
        <p:spPr>
          <a:xfrm>
            <a:off x="10517382" y="1882665"/>
            <a:ext cx="1297449" cy="129744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userDrawn="1"/>
        </p:nvSpPr>
        <p:spPr>
          <a:xfrm>
            <a:off x="12275021" y="5588660"/>
            <a:ext cx="1297449" cy="129744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 Placeholder 10"/>
          <p:cNvSpPr>
            <a:spLocks noGrp="1"/>
          </p:cNvSpPr>
          <p:nvPr userDrawn="1">
            <p:ph type="body" sz="quarter" idx="12"/>
          </p:nvPr>
        </p:nvSpPr>
        <p:spPr>
          <a:xfrm>
            <a:off x="1493898" y="1195857"/>
            <a:ext cx="3950845"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4" name="Text Placeholder 10"/>
          <p:cNvSpPr>
            <a:spLocks noGrp="1"/>
          </p:cNvSpPr>
          <p:nvPr userDrawn="1">
            <p:ph type="body" sz="quarter" idx="13"/>
          </p:nvPr>
        </p:nvSpPr>
        <p:spPr>
          <a:xfrm>
            <a:off x="104930"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5" name="Text Placeholder 10"/>
          <p:cNvSpPr>
            <a:spLocks noGrp="1"/>
          </p:cNvSpPr>
          <p:nvPr userDrawn="1">
            <p:ph type="body" sz="quarter" idx="14"/>
          </p:nvPr>
        </p:nvSpPr>
        <p:spPr>
          <a:xfrm>
            <a:off x="3864722"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6" name="Text Placeholder 10"/>
          <p:cNvSpPr>
            <a:spLocks noGrp="1"/>
          </p:cNvSpPr>
          <p:nvPr userDrawn="1">
            <p:ph type="body" sz="quarter" idx="15"/>
          </p:nvPr>
        </p:nvSpPr>
        <p:spPr>
          <a:xfrm>
            <a:off x="7596226"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7" name="Text Placeholder 10"/>
          <p:cNvSpPr>
            <a:spLocks noGrp="1"/>
          </p:cNvSpPr>
          <p:nvPr userDrawn="1">
            <p:ph type="body" sz="quarter" idx="16"/>
          </p:nvPr>
        </p:nvSpPr>
        <p:spPr>
          <a:xfrm>
            <a:off x="11323545"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8" name="Text Placeholder 10"/>
          <p:cNvSpPr>
            <a:spLocks noGrp="1"/>
          </p:cNvSpPr>
          <p:nvPr userDrawn="1">
            <p:ph type="body" sz="quarter" idx="17"/>
          </p:nvPr>
        </p:nvSpPr>
        <p:spPr>
          <a:xfrm>
            <a:off x="5545261" y="1195857"/>
            <a:ext cx="3539878"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9" name="Text Placeholder 10"/>
          <p:cNvSpPr>
            <a:spLocks noGrp="1"/>
          </p:cNvSpPr>
          <p:nvPr userDrawn="1">
            <p:ph type="body" sz="quarter" idx="18"/>
          </p:nvPr>
        </p:nvSpPr>
        <p:spPr>
          <a:xfrm>
            <a:off x="9190684" y="1195857"/>
            <a:ext cx="3950845"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60" name="Slide Number Placeholder 5"/>
          <p:cNvSpPr>
            <a:spLocks noGrp="1"/>
          </p:cNvSpPr>
          <p:nvPr userDrawn="1">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0"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7449783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Bullet points">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6"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7342426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AB">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Insert title here</a:t>
            </a:r>
          </a:p>
        </p:txBody>
      </p:sp>
      <p:pic>
        <p:nvPicPr>
          <p:cNvPr id="3" name="Picture 2" descr="lab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5606" y="158738"/>
            <a:ext cx="3730751" cy="8229600"/>
          </a:xfrm>
          <a:prstGeom prst="rect">
            <a:avLst/>
          </a:prstGeom>
        </p:spPr>
      </p:pic>
      <p:sp>
        <p:nvSpPr>
          <p:cNvPr id="4" name="TextBox 3"/>
          <p:cNvSpPr txBox="1"/>
          <p:nvPr userDrawn="1"/>
        </p:nvSpPr>
        <p:spPr>
          <a:xfrm>
            <a:off x="-599343" y="2953667"/>
            <a:ext cx="184666" cy="492443"/>
          </a:xfrm>
          <a:prstGeom prst="rect">
            <a:avLst/>
          </a:prstGeom>
          <a:noFill/>
        </p:spPr>
        <p:txBody>
          <a:bodyPr wrap="none" rtlCol="0">
            <a:spAutoFit/>
          </a:bodyPr>
          <a:lstStyle/>
          <a:p>
            <a:endParaRPr lang="en-US"/>
          </a:p>
        </p:txBody>
      </p:sp>
      <p:sp>
        <p:nvSpPr>
          <p:cNvPr id="11" name="Content Placeholder 2"/>
          <p:cNvSpPr>
            <a:spLocks noGrp="1"/>
          </p:cNvSpPr>
          <p:nvPr>
            <p:ph idx="1" hasCustomPrompt="1"/>
          </p:nvPr>
        </p:nvSpPr>
        <p:spPr>
          <a:xfrm>
            <a:off x="5079903" y="2320214"/>
            <a:ext cx="8818977" cy="52070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4330083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earn Lab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lab2.png"/>
          <p:cNvPicPr>
            <a:picLocks noChangeAspect="1"/>
          </p:cNvPicPr>
          <p:nvPr userDrawn="1"/>
        </p:nvPicPr>
        <p:blipFill>
          <a:blip r:embed="rId2" cstate="print">
            <a:alphaModFix amt="36000"/>
            <a:extLst>
              <a:ext uri="{28A0092B-C50C-407E-A947-70E740481C1C}">
                <a14:useLocalDpi xmlns:a14="http://schemas.microsoft.com/office/drawing/2010/main"/>
              </a:ext>
            </a:extLst>
          </a:blip>
          <a:stretch>
            <a:fillRect/>
          </a:stretch>
        </p:blipFill>
        <p:spPr>
          <a:xfrm>
            <a:off x="5085865" y="218129"/>
            <a:ext cx="4364247" cy="9627016"/>
          </a:xfrm>
          <a:prstGeom prst="rect">
            <a:avLst/>
          </a:prstGeom>
        </p:spPr>
      </p:pic>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7174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10" name="Table Placeholder 9"/>
          <p:cNvSpPr>
            <a:spLocks noGrp="1"/>
          </p:cNvSpPr>
          <p:nvPr>
            <p:ph type="tbl" sz="quarter" idx="11"/>
          </p:nvPr>
        </p:nvSpPr>
        <p:spPr>
          <a:xfrm>
            <a:off x="731838" y="1251366"/>
            <a:ext cx="13166725" cy="6107414"/>
          </a:xfrm>
          <a:prstGeom prst="rect">
            <a:avLst/>
          </a:prstGeom>
          <a:noFill/>
        </p:spPr>
        <p:txBody>
          <a:bodyPr/>
          <a:lstStyle>
            <a:lvl1pPr>
              <a:defRPr>
                <a:solidFill>
                  <a:schemeClr val="tx1"/>
                </a:solidFill>
              </a:defRPr>
            </a:lvl1pPr>
          </a:lstStyle>
          <a:p>
            <a:r>
              <a:rPr lang="en-US"/>
              <a:t>Click icon to add table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7"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7057401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teps Option 1">
    <p:spTree>
      <p:nvGrpSpPr>
        <p:cNvPr id="1" name=""/>
        <p:cNvGrpSpPr/>
        <p:nvPr/>
      </p:nvGrpSpPr>
      <p:grpSpPr>
        <a:xfrm>
          <a:off x="0" y="0"/>
          <a:ext cx="0" cy="0"/>
          <a:chOff x="0" y="0"/>
          <a:chExt cx="0" cy="0"/>
        </a:xfrm>
      </p:grpSpPr>
      <p:sp>
        <p:nvSpPr>
          <p:cNvPr id="4" name="Text Placeholder 10"/>
          <p:cNvSpPr>
            <a:spLocks noGrp="1"/>
          </p:cNvSpPr>
          <p:nvPr>
            <p:ph type="body" sz="quarter" idx="11"/>
          </p:nvPr>
        </p:nvSpPr>
        <p:spPr>
          <a:xfrm>
            <a:off x="2913474" y="2196494"/>
            <a:ext cx="8609688"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 name="Text Placeholder 10"/>
          <p:cNvSpPr>
            <a:spLocks noGrp="1"/>
          </p:cNvSpPr>
          <p:nvPr>
            <p:ph type="body" sz="quarter" idx="12"/>
          </p:nvPr>
        </p:nvSpPr>
        <p:spPr>
          <a:xfrm>
            <a:off x="4052717" y="3869539"/>
            <a:ext cx="8534982"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6" name="Text Placeholder 10"/>
          <p:cNvSpPr>
            <a:spLocks noGrp="1"/>
          </p:cNvSpPr>
          <p:nvPr>
            <p:ph type="body" sz="quarter" idx="13"/>
          </p:nvPr>
        </p:nvSpPr>
        <p:spPr>
          <a:xfrm>
            <a:off x="5191958" y="5531802"/>
            <a:ext cx="8348223"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37034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olicies &amp; Procedures ">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4453487" y="1197387"/>
            <a:ext cx="9445393" cy="996509"/>
          </a:xfrm>
        </p:spPr>
        <p:txBody>
          <a:bodyPr/>
          <a:lstStyle>
            <a:lvl1pPr algn="l">
              <a:defRPr b="0">
                <a:solidFill>
                  <a:srgbClr val="000000"/>
                </a:solidFill>
              </a:defRPr>
            </a:lvl1pPr>
          </a:lstStyle>
          <a:p>
            <a:r>
              <a:rPr lang="en-US" dirty="0"/>
              <a:t>Title</a:t>
            </a:r>
          </a:p>
        </p:txBody>
      </p:sp>
      <p:pic>
        <p:nvPicPr>
          <p:cNvPr id="6" name="Picture 5" descr="polic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7351" y="930982"/>
            <a:ext cx="2042349" cy="6059531"/>
          </a:xfrm>
          <a:prstGeom prst="rect">
            <a:avLst/>
          </a:prstGeom>
        </p:spPr>
      </p:pic>
      <p:sp>
        <p:nvSpPr>
          <p:cNvPr id="11" name="Content Placeholder 2"/>
          <p:cNvSpPr>
            <a:spLocks noGrp="1"/>
          </p:cNvSpPr>
          <p:nvPr>
            <p:ph idx="1"/>
          </p:nvPr>
        </p:nvSpPr>
        <p:spPr>
          <a:xfrm>
            <a:off x="4453487" y="2292591"/>
            <a:ext cx="9445393"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2141925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1417993"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5" name="Text Placeholder 10"/>
          <p:cNvSpPr>
            <a:spLocks noGrp="1"/>
          </p:cNvSpPr>
          <p:nvPr>
            <p:ph type="body" sz="quarter" idx="13" hasCustomPrompt="1"/>
          </p:nvPr>
        </p:nvSpPr>
        <p:spPr>
          <a:xfrm>
            <a:off x="4559421"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6" name="Text Placeholder 10"/>
          <p:cNvSpPr>
            <a:spLocks noGrp="1"/>
          </p:cNvSpPr>
          <p:nvPr>
            <p:ph type="body" sz="quarter" idx="14" hasCustomPrompt="1"/>
          </p:nvPr>
        </p:nvSpPr>
        <p:spPr>
          <a:xfrm>
            <a:off x="7759864"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7" name="Text Placeholder 10"/>
          <p:cNvSpPr>
            <a:spLocks noGrp="1"/>
          </p:cNvSpPr>
          <p:nvPr>
            <p:ph type="body" sz="quarter" idx="15" hasCustomPrompt="1"/>
          </p:nvPr>
        </p:nvSpPr>
        <p:spPr>
          <a:xfrm>
            <a:off x="10931588"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7279491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520" y="1283720"/>
            <a:ext cx="6253346" cy="767714"/>
          </a:xfrm>
          <a:prstGeom prst="rect">
            <a:avLst/>
          </a:prstGeom>
        </p:spPr>
        <p:txBody>
          <a:bodyPr anchor="b">
            <a:normAutofit/>
          </a:bodyPr>
          <a:lstStyle>
            <a:lvl1pPr marL="0" indent="0">
              <a:buNone/>
              <a:defRPr sz="3200" b="1">
                <a:solidFill>
                  <a:schemeClr val="tx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Edit Master text styles</a:t>
            </a:r>
          </a:p>
        </p:txBody>
      </p:sp>
      <p:sp>
        <p:nvSpPr>
          <p:cNvPr id="4" name="Content Placeholder 3"/>
          <p:cNvSpPr>
            <a:spLocks noGrp="1"/>
          </p:cNvSpPr>
          <p:nvPr>
            <p:ph sz="half" idx="2" hasCustomPrompt="1"/>
          </p:nvPr>
        </p:nvSpPr>
        <p:spPr>
          <a:xfrm>
            <a:off x="731520" y="2087324"/>
            <a:ext cx="6253346" cy="5125403"/>
          </a:xfrm>
          <a:prstGeom prst="rect">
            <a:avLst/>
          </a:prstGeom>
        </p:spPr>
        <p:txBody>
          <a:bodyPr>
            <a:normAutofit/>
          </a:bodyPr>
          <a:lstStyle>
            <a:lvl1pPr>
              <a:spcBef>
                <a:spcPts val="1200"/>
              </a:spcBef>
              <a:defRPr sz="2800">
                <a:solidFill>
                  <a:schemeClr val="tx1"/>
                </a:solidFill>
              </a:defRPr>
            </a:lvl1pPr>
            <a:lvl2pPr marL="1061304" indent="-408194">
              <a:spcBef>
                <a:spcPts val="900"/>
              </a:spcBef>
              <a:buFont typeface="HelveticaNeueLT Std Thin" panose="020B0403020202020204" pitchFamily="34" charset="0"/>
              <a:buChar char="–"/>
              <a:defRPr sz="2400">
                <a:solidFill>
                  <a:schemeClr val="tx1"/>
                </a:solidFill>
              </a:defRPr>
            </a:lvl2pPr>
            <a:lvl3pPr>
              <a:spcBef>
                <a:spcPts val="900"/>
              </a:spcBef>
              <a:defRPr sz="2400">
                <a:solidFill>
                  <a:schemeClr val="tx1"/>
                </a:solidFill>
              </a:defRPr>
            </a:lvl3pPr>
            <a:lvl4pPr>
              <a:defRPr sz="2800">
                <a:solidFill>
                  <a:schemeClr val="tx1"/>
                </a:solidFill>
              </a:defRPr>
            </a:lvl4pPr>
            <a:lvl5pPr>
              <a:defRPr sz="2800">
                <a:solidFill>
                  <a:schemeClr val="tx1"/>
                </a:solidFill>
              </a:defRPr>
            </a:lvl5pPr>
            <a:lvl6pPr>
              <a:defRPr sz="2300"/>
            </a:lvl6pPr>
            <a:lvl7pPr>
              <a:defRPr sz="2300"/>
            </a:lvl7pPr>
            <a:lvl8pPr>
              <a:defRPr sz="2300"/>
            </a:lvl8pPr>
            <a:lvl9pPr>
              <a:defRPr sz="23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7645533" y="1283720"/>
            <a:ext cx="6253348" cy="767714"/>
          </a:xfrm>
          <a:prstGeom prst="rect">
            <a:avLst/>
          </a:prstGeom>
        </p:spPr>
        <p:txBody>
          <a:bodyPr anchor="b">
            <a:normAutofit/>
          </a:bodyPr>
          <a:lstStyle>
            <a:lvl1pPr marL="0" indent="0">
              <a:buNone/>
              <a:defRPr sz="3200" b="1">
                <a:solidFill>
                  <a:schemeClr val="tx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Edit Master text styles</a:t>
            </a:r>
          </a:p>
        </p:txBody>
      </p:sp>
      <p:pic>
        <p:nvPicPr>
          <p:cNvPr id="10" name="Picture 9" descr="bar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7285336" y="1283720"/>
            <a:ext cx="59728" cy="6067676"/>
          </a:xfrm>
          <a:prstGeom prst="rect">
            <a:avLst/>
          </a:prstGeom>
        </p:spPr>
      </p:pic>
      <p:sp>
        <p:nvSpPr>
          <p:cNvPr id="11" name="Slide Number Placeholder 5"/>
          <p:cNvSpPr>
            <a:spLocks noGrp="1"/>
          </p:cNvSpPr>
          <p:nvPr>
            <p:ph type="sldNum" sz="quarter" idx="10"/>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Content Placeholder 3"/>
          <p:cNvSpPr>
            <a:spLocks noGrp="1"/>
          </p:cNvSpPr>
          <p:nvPr>
            <p:ph sz="half" idx="11" hasCustomPrompt="1"/>
          </p:nvPr>
        </p:nvSpPr>
        <p:spPr>
          <a:xfrm>
            <a:off x="7647905" y="2087324"/>
            <a:ext cx="6253346" cy="5125403"/>
          </a:xfrm>
          <a:prstGeom prst="rect">
            <a:avLst/>
          </a:prstGeom>
        </p:spPr>
        <p:txBody>
          <a:bodyPr>
            <a:normAutofit/>
          </a:bodyPr>
          <a:lstStyle>
            <a:lvl1pPr>
              <a:spcBef>
                <a:spcPts val="1200"/>
              </a:spcBef>
              <a:defRPr sz="2800">
                <a:solidFill>
                  <a:schemeClr val="tx1"/>
                </a:solidFill>
              </a:defRPr>
            </a:lvl1pPr>
            <a:lvl2pPr marL="1061304" indent="-408194">
              <a:spcBef>
                <a:spcPts val="900"/>
              </a:spcBef>
              <a:buFont typeface="HelveticaNeueLT Std Thin" panose="020B0403020202020204" pitchFamily="34" charset="0"/>
              <a:buChar char="–"/>
              <a:defRPr sz="2400">
                <a:solidFill>
                  <a:schemeClr val="tx1"/>
                </a:solidFill>
              </a:defRPr>
            </a:lvl2pPr>
            <a:lvl3pPr>
              <a:spcBef>
                <a:spcPts val="900"/>
              </a:spcBef>
              <a:defRPr sz="2400">
                <a:solidFill>
                  <a:schemeClr val="tx1"/>
                </a:solidFill>
              </a:defRPr>
            </a:lvl3pPr>
            <a:lvl4pPr>
              <a:defRPr sz="2800">
                <a:solidFill>
                  <a:schemeClr val="tx1"/>
                </a:solidFill>
              </a:defRPr>
            </a:lvl4pPr>
            <a:lvl5pPr>
              <a:defRPr sz="2800">
                <a:solidFill>
                  <a:schemeClr val="tx1"/>
                </a:solidFill>
              </a:defRPr>
            </a:lvl5pPr>
            <a:lvl6pPr>
              <a:defRPr sz="2300"/>
            </a:lvl6pPr>
            <a:lvl7pPr>
              <a:defRPr sz="2300"/>
            </a:lvl7pPr>
            <a:lvl8pPr>
              <a:defRPr sz="2300"/>
            </a:lvl8pPr>
            <a:lvl9pPr>
              <a:defRPr sz="2300"/>
            </a:lvl9pPr>
          </a:lstStyle>
          <a:p>
            <a:pPr lvl="0"/>
            <a:r>
              <a:rPr lang="en-US" dirty="0"/>
              <a:t>Click to edit Master text styles</a:t>
            </a:r>
          </a:p>
          <a:p>
            <a:pPr lvl="1"/>
            <a:r>
              <a:rPr lang="en-US" dirty="0"/>
              <a:t>Second level</a:t>
            </a:r>
          </a:p>
          <a:p>
            <a:pPr lvl="2"/>
            <a:r>
              <a:rPr lang="en-US" dirty="0"/>
              <a:t>Third level</a:t>
            </a:r>
          </a:p>
        </p:txBody>
      </p:sp>
      <p:sp>
        <p:nvSpPr>
          <p:cNvPr id="1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687569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itle 1"/>
          <p:cNvSpPr>
            <a:spLocks noGrp="1"/>
          </p:cNvSpPr>
          <p:nvPr>
            <p:ph type="title" hasCustomPrompt="1"/>
          </p:nvPr>
        </p:nvSpPr>
        <p:spPr>
          <a:xfrm>
            <a:off x="5060361" y="1226066"/>
            <a:ext cx="8838519" cy="996509"/>
          </a:xfrm>
        </p:spPr>
        <p:txBody>
          <a:bodyPr/>
          <a:lstStyle>
            <a:lvl1pPr algn="l">
              <a:defRPr>
                <a:solidFill>
                  <a:srgbClr val="000000"/>
                </a:solidFill>
              </a:defRPr>
            </a:lvl1pPr>
          </a:lstStyle>
          <a:p>
            <a:r>
              <a:rPr lang="en-US" dirty="0"/>
              <a:t>Insert title here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3" name="Picture 2" descr="mag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2570" y="667566"/>
            <a:ext cx="3255373" cy="6291282"/>
          </a:xfrm>
          <a:prstGeom prst="rect">
            <a:avLst/>
          </a:prstGeom>
        </p:spPr>
      </p:pic>
      <p:sp>
        <p:nvSpPr>
          <p:cNvPr id="9" name="Content Placeholder 2"/>
          <p:cNvSpPr>
            <a:spLocks noGrp="1"/>
          </p:cNvSpPr>
          <p:nvPr>
            <p:ph idx="1"/>
          </p:nvPr>
        </p:nvSpPr>
        <p:spPr>
          <a:xfrm>
            <a:off x="5060361" y="2318349"/>
            <a:ext cx="8838519" cy="530927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6124353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Knowledge Check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ag_.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5233888" y="597668"/>
            <a:ext cx="3786674" cy="7318062"/>
          </a:xfrm>
          <a:prstGeom prst="rect">
            <a:avLst/>
          </a:prstGeom>
        </p:spPr>
      </p:pic>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2"/>
            <a:ext cx="13167360" cy="604425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43602824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ake a Break">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8"/>
          <p:cNvSpPr>
            <a:spLocks noGrp="1"/>
          </p:cNvSpPr>
          <p:nvPr>
            <p:ph type="body" sz="quarter" idx="13" hasCustomPrompt="1"/>
          </p:nvPr>
        </p:nvSpPr>
        <p:spPr>
          <a:xfrm>
            <a:off x="5101729" y="2853349"/>
            <a:ext cx="8797151" cy="860571"/>
          </a:xfrm>
          <a:prstGeom prst="rect">
            <a:avLst/>
          </a:prstGeom>
        </p:spPr>
        <p:txBody>
          <a:bodyPr/>
          <a:lstStyle>
            <a:lvl1pPr marL="0" marR="0" indent="0" algn="l" defTabSz="653110" rtl="0" eaLnBrk="1" fontAlgn="auto" latinLnBrk="0" hangingPunct="1">
              <a:lnSpc>
                <a:spcPct val="100000"/>
              </a:lnSpc>
              <a:spcBef>
                <a:spcPct val="20000"/>
              </a:spcBef>
              <a:spcAft>
                <a:spcPts val="0"/>
              </a:spcAft>
              <a:buClrTx/>
              <a:buSzTx/>
              <a:buFont typeface="Arial"/>
              <a:buNone/>
              <a:tabLst/>
              <a:defRPr b="1" baseline="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Come back at __:__</a:t>
            </a:r>
          </a:p>
          <a:p>
            <a:pPr marL="0" marR="0" lvl="0" indent="0" algn="l" defTabSz="65311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
        <p:nvSpPr>
          <p:cNvPr id="8" name="Title 1"/>
          <p:cNvSpPr>
            <a:spLocks noGrp="1"/>
          </p:cNvSpPr>
          <p:nvPr>
            <p:ph type="title" hasCustomPrompt="1"/>
          </p:nvPr>
        </p:nvSpPr>
        <p:spPr>
          <a:xfrm>
            <a:off x="5101729" y="1724320"/>
            <a:ext cx="8797151" cy="996509"/>
          </a:xfrm>
        </p:spPr>
        <p:txBody>
          <a:bodyPr/>
          <a:lstStyle>
            <a:lvl1pPr algn="l">
              <a:defRPr>
                <a:solidFill>
                  <a:srgbClr val="000000"/>
                </a:solidFill>
              </a:defRPr>
            </a:lvl1pPr>
          </a:lstStyle>
          <a:p>
            <a:r>
              <a:rPr lang="en-US" dirty="0"/>
              <a:t>Insert your title here</a:t>
            </a:r>
          </a:p>
        </p:txBody>
      </p:sp>
      <p:pic>
        <p:nvPicPr>
          <p:cNvPr id="3" name="Picture 2" descr="clo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4314" y="1170695"/>
            <a:ext cx="4114596" cy="5489675"/>
          </a:xfrm>
          <a:prstGeom prst="rect">
            <a:avLst/>
          </a:prstGeom>
        </p:spPr>
      </p:pic>
      <p:sp>
        <p:nvSpPr>
          <p:cNvPr id="9"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54160925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ink About It">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5100051" y="1213414"/>
            <a:ext cx="8798830" cy="996509"/>
          </a:xfrm>
        </p:spPr>
        <p:txBody>
          <a:bodyPr>
            <a:noAutofit/>
          </a:bodyPr>
          <a:lstStyle>
            <a:lvl1pPr algn="l">
              <a:defRPr sz="6600">
                <a:solidFill>
                  <a:srgbClr val="000000"/>
                </a:solidFill>
              </a:defRPr>
            </a:lvl1pPr>
          </a:lstStyle>
          <a:p>
            <a:r>
              <a:rPr lang="en-US" dirty="0"/>
              <a:t>Insert your title here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2" name="Picture 1" descr="lam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9076" y="912746"/>
            <a:ext cx="4568603" cy="6095409"/>
          </a:xfrm>
          <a:prstGeom prst="rect">
            <a:avLst/>
          </a:prstGeom>
        </p:spPr>
      </p:pic>
      <p:sp>
        <p:nvSpPr>
          <p:cNvPr id="10" name="Content Placeholder 2"/>
          <p:cNvSpPr>
            <a:spLocks noGrp="1"/>
          </p:cNvSpPr>
          <p:nvPr>
            <p:ph idx="1"/>
          </p:nvPr>
        </p:nvSpPr>
        <p:spPr>
          <a:xfrm>
            <a:off x="5100051" y="2318349"/>
            <a:ext cx="8798829" cy="51454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108382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ink about It 2">
    <p:spTree>
      <p:nvGrpSpPr>
        <p:cNvPr id="1" name=""/>
        <p:cNvGrpSpPr/>
        <p:nvPr/>
      </p:nvGrpSpPr>
      <p:grpSpPr>
        <a:xfrm>
          <a:off x="0" y="0"/>
          <a:ext cx="0" cy="0"/>
          <a:chOff x="0" y="0"/>
          <a:chExt cx="0" cy="0"/>
        </a:xfrm>
      </p:grpSpPr>
      <p:sp>
        <p:nvSpPr>
          <p:cNvPr id="4" name="Rectangle 3"/>
          <p:cNvSpPr/>
          <p:nvPr userDrawn="1"/>
        </p:nvSpPr>
        <p:spPr>
          <a:xfrm>
            <a:off x="0" y="-270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mp.png"/>
          <p:cNvPicPr>
            <a:picLocks noChangeAspect="1"/>
          </p:cNvPicPr>
          <p:nvPr userDrawn="1"/>
        </p:nvPicPr>
        <p:blipFill>
          <a:blip r:embed="rId2" cstate="print">
            <a:alphaModFix amt="36000"/>
            <a:extLst>
              <a:ext uri="{28A0092B-C50C-407E-A947-70E740481C1C}">
                <a14:useLocalDpi xmlns:a14="http://schemas.microsoft.com/office/drawing/2010/main"/>
              </a:ext>
            </a:extLst>
          </a:blip>
          <a:stretch>
            <a:fillRect/>
          </a:stretch>
        </p:blipFill>
        <p:spPr>
          <a:xfrm>
            <a:off x="4240082" y="218129"/>
            <a:ext cx="6245038" cy="8332104"/>
          </a:xfrm>
          <a:prstGeom prst="rect">
            <a:avLst/>
          </a:prstGeom>
        </p:spPr>
      </p:pic>
      <p:sp>
        <p:nvSpPr>
          <p:cNvPr id="5" name="Title 1"/>
          <p:cNvSpPr>
            <a:spLocks noGrp="1"/>
          </p:cNvSpPr>
          <p:nvPr>
            <p:ph type="title" hasCustomPrompt="1"/>
          </p:nvPr>
        </p:nvSpPr>
        <p:spPr>
          <a:xfrm>
            <a:off x="731521" y="218129"/>
            <a:ext cx="13167360" cy="996509"/>
          </a:xfrm>
        </p:spPr>
        <p:txBody>
          <a:bodyPr>
            <a:noAutofit/>
          </a:bodyPr>
          <a:lstStyle>
            <a:lvl1pPr algn="ctr">
              <a:defRPr sz="6600"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endParaRPr lang="en-US"/>
          </a:p>
        </p:txBody>
      </p:sp>
      <p:sp>
        <p:nvSpPr>
          <p:cNvPr id="10" name="Content Placeholder 2"/>
          <p:cNvSpPr>
            <a:spLocks noGrp="1"/>
          </p:cNvSpPr>
          <p:nvPr>
            <p:ph idx="1"/>
          </p:nvPr>
        </p:nvSpPr>
        <p:spPr>
          <a:xfrm>
            <a:off x="731520" y="1419542"/>
            <a:ext cx="13167360" cy="602139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1976788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731838" y="1251366"/>
            <a:ext cx="13166725" cy="6182122"/>
          </a:xfrm>
          <a:prstGeom prst="rect">
            <a:avLst/>
          </a:prstGeom>
        </p:spPr>
        <p:txBody>
          <a:bodyPr/>
          <a:lstStyle>
            <a:lvl1pPr>
              <a:defRPr>
                <a:solidFill>
                  <a:schemeClr val="tx1"/>
                </a:solidFill>
              </a:defRPr>
            </a:lvl1pPr>
          </a:lstStyle>
          <a:p>
            <a:r>
              <a:rPr lang="en-US"/>
              <a:t>Screenshot</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75138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731838" y="1288720"/>
            <a:ext cx="13166725" cy="6051383"/>
          </a:xfrm>
          <a:prstGeom prst="rect">
            <a:avLst/>
          </a:prstGeom>
        </p:spPr>
        <p:txBody>
          <a:bodyPr/>
          <a:lstStyle>
            <a:lvl1pPr>
              <a:defRPr>
                <a:solidFill>
                  <a:schemeClr val="tx1"/>
                </a:solidFill>
              </a:defRPr>
            </a:lvl1pPr>
          </a:lstStyle>
          <a:p>
            <a:r>
              <a:rPr lang="en-US"/>
              <a:t>Click icon to add table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52587646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creenshot Option 3">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7"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02867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olicies &amp; Procedures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policy.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5912549" y="1949872"/>
            <a:ext cx="1905045" cy="5652154"/>
          </a:xfrm>
          <a:prstGeom prst="rect">
            <a:avLst/>
          </a:prstGeom>
        </p:spPr>
      </p:pic>
      <p:sp>
        <p:nvSpPr>
          <p:cNvPr id="5" name="Title 1"/>
          <p:cNvSpPr>
            <a:spLocks noGrp="1"/>
          </p:cNvSpPr>
          <p:nvPr>
            <p:ph type="title" hasCustomPrompt="1"/>
          </p:nvPr>
        </p:nvSpPr>
        <p:spPr>
          <a:xfrm>
            <a:off x="731520" y="218129"/>
            <a:ext cx="1298527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2446"/>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9122703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creensho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731838" y="1828389"/>
            <a:ext cx="13166725" cy="5667115"/>
          </a:xfrm>
          <a:prstGeom prst="rect">
            <a:avLst/>
          </a:prstGeom>
        </p:spPr>
        <p:txBody>
          <a:bodyPr>
            <a:noAutofit/>
          </a:bodyPr>
          <a:lstStyle>
            <a:lvl1pPr>
              <a:defRPr>
                <a:solidFill>
                  <a:schemeClr val="tx1"/>
                </a:solidFill>
              </a:defRPr>
            </a:lvl1pPr>
          </a:lstStyle>
          <a:p>
            <a:r>
              <a:rPr lang="en-US"/>
              <a:t>Click icon to add picture</a:t>
            </a:r>
          </a:p>
        </p:txBody>
      </p:sp>
      <p:sp>
        <p:nvSpPr>
          <p:cNvPr id="6" name="Text Placeholder 12"/>
          <p:cNvSpPr>
            <a:spLocks noGrp="1"/>
          </p:cNvSpPr>
          <p:nvPr>
            <p:ph type="body" sz="quarter" idx="14"/>
          </p:nvPr>
        </p:nvSpPr>
        <p:spPr>
          <a:xfrm>
            <a:off x="731520" y="1052500"/>
            <a:ext cx="13167042" cy="534573"/>
          </a:xfrm>
          <a:prstGeom prst="rect">
            <a:avLst/>
          </a:prstGeom>
        </p:spPr>
        <p:txBody>
          <a:bodyPr anchor="ctr" anchorCtr="0">
            <a:noAutofit/>
          </a:bodyPr>
          <a:lstStyle>
            <a:lvl1pPr marL="0" indent="0" algn="ctr">
              <a:buNone/>
              <a:defRPr sz="3200" b="0" i="1">
                <a:solidFill>
                  <a:schemeClr val="tx1"/>
                </a:solidFill>
                <a:latin typeface="HelveticaNeueLT Std Thin"/>
                <a:cs typeface="HelveticaNeueLT Std Thin"/>
              </a:defRPr>
            </a:lvl1pPr>
            <a:lvl2pPr marL="653110" indent="0">
              <a:buNone/>
              <a:defRPr b="0" i="0">
                <a:latin typeface="HelveticaNeueLT Std Thin Italic"/>
                <a:cs typeface="HelveticaNeueLT Std Thin Italic"/>
              </a:defRPr>
            </a:lvl2pPr>
            <a:lvl3pPr marL="1306221" indent="0">
              <a:buNone/>
              <a:defRPr b="0" i="0">
                <a:latin typeface="HelveticaNeueLT Std Thin Italic"/>
                <a:cs typeface="HelveticaNeueLT Std Thin Italic"/>
              </a:defRPr>
            </a:lvl3pPr>
            <a:lvl4pPr marL="1959331" indent="0">
              <a:buNone/>
              <a:defRPr b="0" i="0">
                <a:latin typeface="HelveticaNeueLT Std Thin Italic"/>
                <a:cs typeface="HelveticaNeueLT Std Thin Italic"/>
              </a:defRPr>
            </a:lvl4pPr>
            <a:lvl5pPr marL="2612441" indent="0">
              <a:buNone/>
              <a:defRPr b="0" i="0">
                <a:latin typeface="HelveticaNeueLT Std Thin Italic"/>
                <a:cs typeface="HelveticaNeueLT Std Thin Italic"/>
              </a:defRPr>
            </a:lvl5pPr>
          </a:lstStyle>
          <a:p>
            <a:pPr lvl="0"/>
            <a:r>
              <a:rPr lang="en-US"/>
              <a:t>Edit Master text styles</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0"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3187623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Key Points">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your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3" name="Picture 2" descr="key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037" y="965200"/>
            <a:ext cx="2926178" cy="6291282"/>
          </a:xfrm>
          <a:prstGeom prst="rect">
            <a:avLst/>
          </a:prstGeom>
        </p:spPr>
      </p:pic>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510579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Key Points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ey_.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5624364" y="1193189"/>
            <a:ext cx="3191233" cy="6861154"/>
          </a:xfrm>
          <a:prstGeom prst="rect">
            <a:avLst/>
          </a:prstGeom>
        </p:spPr>
      </p:pic>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0549428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Critique This">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3"/>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pic>
        <p:nvPicPr>
          <p:cNvPr id="5" name="Picture 4">
            <a:extLst>
              <a:ext uri="{FF2B5EF4-FFF2-40B4-BE49-F238E27FC236}">
                <a16:creationId xmlns:a16="http://schemas.microsoft.com/office/drawing/2014/main" id="{C22CAE4D-6261-4186-9E50-6918D1107ECD}"/>
              </a:ext>
            </a:extLst>
          </p:cNvPr>
          <p:cNvPicPr>
            <a:picLocks noChangeAspect="1"/>
          </p:cNvPicPr>
          <p:nvPr userDrawn="1"/>
        </p:nvPicPr>
        <p:blipFill>
          <a:blip r:embed="rId2"/>
          <a:stretch>
            <a:fillRect/>
          </a:stretch>
        </p:blipFill>
        <p:spPr>
          <a:xfrm>
            <a:off x="719503" y="4078014"/>
            <a:ext cx="3157093" cy="3035808"/>
          </a:xfrm>
          <a:prstGeom prst="rect">
            <a:avLst/>
          </a:prstGeom>
        </p:spPr>
      </p:pic>
      <p:pic>
        <p:nvPicPr>
          <p:cNvPr id="9" name="Picture 8">
            <a:extLst>
              <a:ext uri="{FF2B5EF4-FFF2-40B4-BE49-F238E27FC236}">
                <a16:creationId xmlns:a16="http://schemas.microsoft.com/office/drawing/2014/main" id="{25085350-975B-40E7-ADE6-E2CB7634CA74}"/>
              </a:ext>
            </a:extLst>
          </p:cNvPr>
          <p:cNvPicPr>
            <a:picLocks noChangeAspect="1"/>
          </p:cNvPicPr>
          <p:nvPr userDrawn="1"/>
        </p:nvPicPr>
        <p:blipFill>
          <a:blip r:embed="rId2"/>
          <a:stretch>
            <a:fillRect/>
          </a:stretch>
        </p:blipFill>
        <p:spPr>
          <a:xfrm rot="10800000">
            <a:off x="721742" y="1433241"/>
            <a:ext cx="3154854" cy="3033655"/>
          </a:xfrm>
          <a:prstGeom prst="rect">
            <a:avLst/>
          </a:prstGeom>
        </p:spPr>
      </p:pic>
    </p:spTree>
    <p:extLst>
      <p:ext uri="{BB962C8B-B14F-4D97-AF65-F5344CB8AC3E}">
        <p14:creationId xmlns:p14="http://schemas.microsoft.com/office/powerpoint/2010/main" val="135507524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ritique This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3"/>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90B548C-7CDE-4DAB-BF62-128B8A403DFD}"/>
              </a:ext>
            </a:extLst>
          </p:cNvPr>
          <p:cNvGrpSpPr/>
          <p:nvPr userDrawn="1"/>
        </p:nvGrpSpPr>
        <p:grpSpPr>
          <a:xfrm>
            <a:off x="5736653" y="1678060"/>
            <a:ext cx="3157093" cy="5680581"/>
            <a:chOff x="719503" y="1433241"/>
            <a:chExt cx="3157093" cy="5680581"/>
          </a:xfrm>
        </p:grpSpPr>
        <p:pic>
          <p:nvPicPr>
            <p:cNvPr id="7" name="Picture 6">
              <a:extLst>
                <a:ext uri="{FF2B5EF4-FFF2-40B4-BE49-F238E27FC236}">
                  <a16:creationId xmlns:a16="http://schemas.microsoft.com/office/drawing/2014/main" id="{7FB58FA4-EE59-4929-A1F3-65088C01FB85}"/>
                </a:ext>
              </a:extLst>
            </p:cNvPr>
            <p:cNvPicPr>
              <a:picLocks noChangeAspect="1"/>
            </p:cNvPicPr>
            <p:nvPr userDrawn="1"/>
          </p:nvPicPr>
          <p:blipFill>
            <a:blip r:embed="rId2"/>
            <a:stretch>
              <a:fillRect/>
            </a:stretch>
          </p:blipFill>
          <p:spPr>
            <a:xfrm>
              <a:off x="719503" y="4078014"/>
              <a:ext cx="3157093" cy="3035808"/>
            </a:xfrm>
            <a:prstGeom prst="rect">
              <a:avLst/>
            </a:prstGeom>
          </p:spPr>
        </p:pic>
        <p:pic>
          <p:nvPicPr>
            <p:cNvPr id="9" name="Picture 8">
              <a:extLst>
                <a:ext uri="{FF2B5EF4-FFF2-40B4-BE49-F238E27FC236}">
                  <a16:creationId xmlns:a16="http://schemas.microsoft.com/office/drawing/2014/main" id="{DDF74C66-56C5-4D79-A8B0-9DF9DCC41F64}"/>
                </a:ext>
              </a:extLst>
            </p:cNvPr>
            <p:cNvPicPr>
              <a:picLocks noChangeAspect="1"/>
            </p:cNvPicPr>
            <p:nvPr userDrawn="1"/>
          </p:nvPicPr>
          <p:blipFill>
            <a:blip r:embed="rId2"/>
            <a:stretch>
              <a:fillRect/>
            </a:stretch>
          </p:blipFill>
          <p:spPr>
            <a:xfrm rot="10800000">
              <a:off x="721742" y="1433241"/>
              <a:ext cx="3154854" cy="3033655"/>
            </a:xfrm>
            <a:prstGeom prst="rect">
              <a:avLst/>
            </a:prstGeom>
          </p:spPr>
        </p:pic>
      </p:grpSp>
      <p:sp>
        <p:nvSpPr>
          <p:cNvPr id="3" name="Rectangle 2">
            <a:extLst>
              <a:ext uri="{FF2B5EF4-FFF2-40B4-BE49-F238E27FC236}">
                <a16:creationId xmlns:a16="http://schemas.microsoft.com/office/drawing/2014/main" id="{97389D0B-C138-4E8F-B474-A8D6CB5DA069}"/>
              </a:ext>
            </a:extLst>
          </p:cNvPr>
          <p:cNvSpPr/>
          <p:nvPr userDrawn="1"/>
        </p:nvSpPr>
        <p:spPr>
          <a:xfrm>
            <a:off x="5609063" y="1580839"/>
            <a:ext cx="3423425" cy="5879327"/>
          </a:xfrm>
          <a:prstGeom prst="rect">
            <a:avLst/>
          </a:prstGeom>
          <a:solidFill>
            <a:schemeClr val="accent3">
              <a:alpha val="65000"/>
            </a:schemeClr>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0963344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Guide Me 1">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Guide Me</a:t>
            </a:r>
          </a:p>
        </p:txBody>
      </p:sp>
      <p:sp>
        <p:nvSpPr>
          <p:cNvPr id="4" name="TextBox 3"/>
          <p:cNvSpPr txBox="1"/>
          <p:nvPr userDrawn="1"/>
        </p:nvSpPr>
        <p:spPr>
          <a:xfrm>
            <a:off x="-599343" y="2953667"/>
            <a:ext cx="184666" cy="492443"/>
          </a:xfrm>
          <a:prstGeom prst="rect">
            <a:avLst/>
          </a:prstGeom>
          <a:noFill/>
        </p:spPr>
        <p:txBody>
          <a:bodyPr wrap="none" rtlCol="0">
            <a:spAutoFit/>
          </a:bodyPr>
          <a:lstStyle/>
          <a:p>
            <a:endParaRPr lang="en-US"/>
          </a:p>
        </p:txBody>
      </p:sp>
      <p:sp>
        <p:nvSpPr>
          <p:cNvPr id="11" name="Content Placeholder 2"/>
          <p:cNvSpPr>
            <a:spLocks noGrp="1"/>
          </p:cNvSpPr>
          <p:nvPr>
            <p:ph idx="1" hasCustomPrompt="1"/>
          </p:nvPr>
        </p:nvSpPr>
        <p:spPr>
          <a:xfrm>
            <a:off x="5079903" y="2320214"/>
            <a:ext cx="8818977" cy="52070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8" name="Picture 7">
            <a:extLst>
              <a:ext uri="{FF2B5EF4-FFF2-40B4-BE49-F238E27FC236}">
                <a16:creationId xmlns:a16="http://schemas.microsoft.com/office/drawing/2014/main" id="{881D1F1E-8D30-47CF-A63A-DEFC50531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95" y="2335074"/>
            <a:ext cx="4889465" cy="3656544"/>
          </a:xfrm>
          <a:prstGeom prst="rect">
            <a:avLst/>
          </a:prstGeom>
        </p:spPr>
      </p:pic>
    </p:spTree>
    <p:extLst>
      <p:ext uri="{BB962C8B-B14F-4D97-AF65-F5344CB8AC3E}">
        <p14:creationId xmlns:p14="http://schemas.microsoft.com/office/powerpoint/2010/main" val="362739085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Guide Me 2">
    <p:spTree>
      <p:nvGrpSpPr>
        <p:cNvPr id="1" name=""/>
        <p:cNvGrpSpPr/>
        <p:nvPr/>
      </p:nvGrpSpPr>
      <p:grpSpPr>
        <a:xfrm>
          <a:off x="0" y="0"/>
          <a:ext cx="0" cy="0"/>
          <a:chOff x="0" y="0"/>
          <a:chExt cx="0" cy="0"/>
        </a:xfrm>
      </p:grpSpPr>
      <p:sp>
        <p:nvSpPr>
          <p:cNvPr id="10" name="Rectangle 9"/>
          <p:cNvSpPr/>
          <p:nvPr userDrawn="1"/>
        </p:nvSpPr>
        <p:spPr>
          <a:xfrm>
            <a:off x="0" y="89132"/>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9" name="Picture 8">
            <a:extLst>
              <a:ext uri="{FF2B5EF4-FFF2-40B4-BE49-F238E27FC236}">
                <a16:creationId xmlns:a16="http://schemas.microsoft.com/office/drawing/2014/main" id="{FAC83832-EA92-445B-A2DF-4291A2AEF7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7859" y="1073072"/>
            <a:ext cx="8373061" cy="6261720"/>
          </a:xfrm>
          <a:prstGeom prst="rect">
            <a:avLst/>
          </a:prstGeom>
        </p:spPr>
      </p:pic>
      <p:sp>
        <p:nvSpPr>
          <p:cNvPr id="2" name="Rectangle 1">
            <a:extLst>
              <a:ext uri="{FF2B5EF4-FFF2-40B4-BE49-F238E27FC236}">
                <a16:creationId xmlns:a16="http://schemas.microsoft.com/office/drawing/2014/main" id="{4EB7AD69-6AF8-40FD-9B00-82E396822F1B}"/>
              </a:ext>
            </a:extLst>
          </p:cNvPr>
          <p:cNvSpPr/>
          <p:nvPr userDrawn="1"/>
        </p:nvSpPr>
        <p:spPr>
          <a:xfrm>
            <a:off x="2797859" y="1073072"/>
            <a:ext cx="8373061" cy="6367864"/>
          </a:xfrm>
          <a:prstGeom prst="rect">
            <a:avLst/>
          </a:prstGeom>
          <a:solidFill>
            <a:srgbClr val="8BD7F7">
              <a:alpha val="50000"/>
            </a:srgbClr>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Guide Me</a:t>
            </a:r>
          </a:p>
        </p:txBody>
      </p:sp>
      <p:sp>
        <p:nvSpPr>
          <p:cNvPr id="11" name="Content Placeholder 2"/>
          <p:cNvSpPr>
            <a:spLocks noGrp="1"/>
          </p:cNvSpPr>
          <p:nvPr>
            <p:ph idx="1"/>
          </p:nvPr>
        </p:nvSpPr>
        <p:spPr>
          <a:xfrm>
            <a:off x="731520" y="1269365"/>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811730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ybersecurity 1">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3"/>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Picture 4" descr="https://dl.boxcloud.com/api/2.0/internal_files/97868221270/versions/105327400278/representations/png_paged_2048x2048/content/1.png?access_token=1!3_jQhixxkc5u07_WQVwzYrOeQnqgcQorhQhq9w5Q-simpw_S1vc6qu_g35XaqfEcYuvIJPreAD_xpVk44pKhLgg9W3ueUJ2OuK-WTOirN6IvSKjYzjbdxnt9qrHw4_1Zl49-g8XuWkvZNdUwifzJjE2wMPY80S3Vca6TNZFtvjQOYC-lvFrl-QlaK2iPRUpiXD_ZvkC7-BmA2yRM7ZjtdV6KBqunLo6edvCdcj8ZsqavqXHJrhoWA8m_TokOHk2ei3P916ZyCLD9GGwhc7Dsg6Mm--FyL96PULTJq_B4wffg5nTsfxen3M4JkywDaKKFwXjIBISQyICfqdpaqf2uli5dUcqBbKqgOpM6QKJvLCXEPGEIGXzQomF4Qrcf0KEpCPM8B2-9As3FfQRw&amp;box_client_name=box-content-preview&amp;box_client_version=1.9.1">
            <a:extLst>
              <a:ext uri="{FF2B5EF4-FFF2-40B4-BE49-F238E27FC236}">
                <a16:creationId xmlns:a16="http://schemas.microsoft.com/office/drawing/2014/main" id="{E49A0E6A-3664-4018-9F0D-73CB7B4AA0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3511" y="1857008"/>
            <a:ext cx="3735122" cy="461152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4">
            <a:extLst>
              <a:ext uri="{FF2B5EF4-FFF2-40B4-BE49-F238E27FC236}">
                <a16:creationId xmlns:a16="http://schemas.microsoft.com/office/drawing/2014/main" id="{9BA17837-B716-4B76-90A6-386AD3060E95}"/>
              </a:ext>
            </a:extLst>
          </p:cNvPr>
          <p:cNvSpPr txBox="1">
            <a:spLocks/>
          </p:cNvSpPr>
          <p:nvPr userDrawn="1"/>
        </p:nvSpPr>
        <p:spPr>
          <a:xfrm>
            <a:off x="5073273" y="947413"/>
            <a:ext cx="6157261" cy="9965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a:latin typeface="HelveticaNeueLT Std Thin Cn" panose="020B0406020202030204" pitchFamily="34" charset="0"/>
              </a:rPr>
              <a:t>DATA SECURITY</a:t>
            </a:r>
          </a:p>
        </p:txBody>
      </p:sp>
    </p:spTree>
    <p:extLst>
      <p:ext uri="{BB962C8B-B14F-4D97-AF65-F5344CB8AC3E}">
        <p14:creationId xmlns:p14="http://schemas.microsoft.com/office/powerpoint/2010/main" val="33920954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Cybersecurity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3"/>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200" y="126617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Data security</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10" name="Picture 4" descr="https://dl.boxcloud.com/api/2.0/internal_files/97868221270/versions/105327400278/representations/png_paged_2048x2048/content/1.png?access_token=1!3_jQhixxkc5u07_WQVwzYrOeQnqgcQorhQhq9w5Q-simpw_S1vc6qu_g35XaqfEcYuvIJPreAD_xpVk44pKhLgg9W3ueUJ2OuK-WTOirN6IvSKjYzjbdxnt9qrHw4_1Zl49-g8XuWkvZNdUwifzJjE2wMPY80S3Vca6TNZFtvjQOYC-lvFrl-QlaK2iPRUpiXD_ZvkC7-BmA2yRM7ZjtdV6KBqunLo6edvCdcj8ZsqavqXHJrhoWA8m_TokOHk2ei3P916ZyCLD9GGwhc7Dsg6Mm--FyL96PULTJq_B4wffg5nTsfxen3M4JkywDaKKFwXjIBISQyICfqdpaqf2uli5dUcqBbKqgOpM6QKJvLCXEPGEIGXzQomF4Qrcf0KEpCPM8B2-9As3FfQRw&amp;box_client_name=box-content-preview&amp;box_client_version=1.9.1">
            <a:extLst>
              <a:ext uri="{FF2B5EF4-FFF2-40B4-BE49-F238E27FC236}">
                <a16:creationId xmlns:a16="http://schemas.microsoft.com/office/drawing/2014/main" id="{EC4136B2-BB73-419E-B443-517FF8267BE8}"/>
              </a:ext>
            </a:extLst>
          </p:cNvPr>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6499"/>
                    </a14:imgEffect>
                    <a14:imgEffect>
                      <a14:saturation sat="92000"/>
                    </a14:imgEffect>
                  </a14:imgLayer>
                </a14:imgProps>
              </a:ext>
              <a:ext uri="{28A0092B-C50C-407E-A947-70E740481C1C}">
                <a14:useLocalDpi xmlns:a14="http://schemas.microsoft.com/office/drawing/2010/main" val="0"/>
              </a:ext>
            </a:extLst>
          </a:blip>
          <a:srcRect/>
          <a:stretch>
            <a:fillRect/>
          </a:stretch>
        </p:blipFill>
        <p:spPr bwMode="auto">
          <a:xfrm>
            <a:off x="4998740" y="1518342"/>
            <a:ext cx="4608105" cy="5689344"/>
          </a:xfrm>
          <a:prstGeom prst="rect">
            <a:avLst/>
          </a:prstGeom>
          <a:solidFill>
            <a:srgbClr val="65C5B9"/>
          </a:solidFill>
        </p:spPr>
      </p:pic>
      <p:sp>
        <p:nvSpPr>
          <p:cNvPr id="4" name="Rectangle 3">
            <a:extLst>
              <a:ext uri="{FF2B5EF4-FFF2-40B4-BE49-F238E27FC236}">
                <a16:creationId xmlns:a16="http://schemas.microsoft.com/office/drawing/2014/main" id="{9A5EB06A-7796-4926-A200-F24238471C46}"/>
              </a:ext>
            </a:extLst>
          </p:cNvPr>
          <p:cNvSpPr/>
          <p:nvPr userDrawn="1"/>
        </p:nvSpPr>
        <p:spPr>
          <a:xfrm>
            <a:off x="4800600" y="1402080"/>
            <a:ext cx="5242560" cy="6111240"/>
          </a:xfrm>
          <a:prstGeom prst="rect">
            <a:avLst/>
          </a:prstGeom>
          <a:solidFill>
            <a:srgbClr val="65C5B9">
              <a:alpha val="53000"/>
            </a:srgbClr>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425947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Goal">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pic>
        <p:nvPicPr>
          <p:cNvPr id="11" name="Content Placeholder 15">
            <a:extLst>
              <a:ext uri="{FF2B5EF4-FFF2-40B4-BE49-F238E27FC236}">
                <a16:creationId xmlns:a16="http://schemas.microsoft.com/office/drawing/2014/main" id="{4E74044C-7BD7-4BB3-A320-562AEC518496}"/>
              </a:ext>
            </a:extLst>
          </p:cNvPr>
          <p:cNvPicPr>
            <a:picLocks noChangeAspect="1"/>
          </p:cNvPicPr>
          <p:nvPr userDrawn="1"/>
        </p:nvPicPr>
        <p:blipFill>
          <a:blip r:embed="rId2"/>
          <a:stretch>
            <a:fillRect/>
          </a:stretch>
        </p:blipFill>
        <p:spPr>
          <a:xfrm>
            <a:off x="619760" y="3028405"/>
            <a:ext cx="3900715" cy="3900715"/>
          </a:xfrm>
          <a:prstGeom prst="rect">
            <a:avLst/>
          </a:prstGeom>
        </p:spPr>
      </p:pic>
    </p:spTree>
    <p:extLst>
      <p:ext uri="{BB962C8B-B14F-4D97-AF65-F5344CB8AC3E}">
        <p14:creationId xmlns:p14="http://schemas.microsoft.com/office/powerpoint/2010/main" val="3984546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fficiency">
    <p:spTree>
      <p:nvGrpSpPr>
        <p:cNvPr id="1" name=""/>
        <p:cNvGrpSpPr/>
        <p:nvPr/>
      </p:nvGrpSpPr>
      <p:grpSpPr>
        <a:xfrm>
          <a:off x="0" y="0"/>
          <a:ext cx="0" cy="0"/>
          <a:chOff x="0" y="0"/>
          <a:chExt cx="0" cy="0"/>
        </a:xfrm>
      </p:grpSpPr>
      <p:sp>
        <p:nvSpPr>
          <p:cNvPr id="4" name="Rectangle 3"/>
          <p:cNvSpPr/>
          <p:nvPr userDrawn="1"/>
        </p:nvSpPr>
        <p:spPr>
          <a:xfrm>
            <a:off x="7464" y="-18057"/>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5079903" y="1239318"/>
            <a:ext cx="8818977" cy="996509"/>
          </a:xfrm>
        </p:spPr>
        <p:txBody>
          <a:bodyPr/>
          <a:lstStyle>
            <a:lvl1pPr algn="l">
              <a:defRPr b="0">
                <a:solidFill>
                  <a:srgbClr val="000000"/>
                </a:solidFill>
              </a:defRPr>
            </a:lvl1pPr>
          </a:lstStyle>
          <a:p>
            <a:r>
              <a:rPr lang="en-US" dirty="0"/>
              <a:t>Title</a:t>
            </a:r>
          </a:p>
        </p:txBody>
      </p:sp>
      <p:pic>
        <p:nvPicPr>
          <p:cNvPr id="9" name="Picture 8" descr="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2332" y="2222575"/>
            <a:ext cx="4184784" cy="4132121"/>
          </a:xfrm>
          <a:prstGeom prst="rect">
            <a:avLst/>
          </a:prstGeom>
        </p:spPr>
      </p:pic>
      <p:sp>
        <p:nvSpPr>
          <p:cNvPr id="7" name="Content Placeholder 2"/>
          <p:cNvSpPr>
            <a:spLocks noGrp="1"/>
          </p:cNvSpPr>
          <p:nvPr>
            <p:ph idx="1"/>
          </p:nvPr>
        </p:nvSpPr>
        <p:spPr>
          <a:xfrm>
            <a:off x="5079903" y="2333466"/>
            <a:ext cx="8818977" cy="514838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9966759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Goal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Content Placeholder 15">
            <a:extLst>
              <a:ext uri="{FF2B5EF4-FFF2-40B4-BE49-F238E27FC236}">
                <a16:creationId xmlns:a16="http://schemas.microsoft.com/office/drawing/2014/main" id="{B1B2EC55-EF61-46B0-BF53-8AD791BC3E03}"/>
              </a:ext>
            </a:extLst>
          </p:cNvPr>
          <p:cNvPicPr>
            <a:picLocks noChangeAspect="1"/>
          </p:cNvPicPr>
          <p:nvPr userDrawn="1"/>
        </p:nvPicPr>
        <p:blipFill>
          <a:blip r:embed="rId2"/>
          <a:stretch>
            <a:fillRect/>
          </a:stretch>
        </p:blipFill>
        <p:spPr>
          <a:xfrm>
            <a:off x="4449976" y="1653127"/>
            <a:ext cx="5730447" cy="5730447"/>
          </a:xfrm>
          <a:prstGeom prst="rect">
            <a:avLst/>
          </a:prstGeom>
        </p:spPr>
      </p:pic>
      <p:sp>
        <p:nvSpPr>
          <p:cNvPr id="4" name="Rectangle 3">
            <a:extLst>
              <a:ext uri="{FF2B5EF4-FFF2-40B4-BE49-F238E27FC236}">
                <a16:creationId xmlns:a16="http://schemas.microsoft.com/office/drawing/2014/main" id="{A21AEF47-77A2-40D1-8E2B-8F3F0080D9A2}"/>
              </a:ext>
            </a:extLst>
          </p:cNvPr>
          <p:cNvSpPr/>
          <p:nvPr userDrawn="1"/>
        </p:nvSpPr>
        <p:spPr>
          <a:xfrm>
            <a:off x="4449976" y="1653127"/>
            <a:ext cx="5730447" cy="5730447"/>
          </a:xfrm>
          <a:prstGeom prst="rect">
            <a:avLst/>
          </a:prstGeom>
          <a:solidFill>
            <a:schemeClr val="accent4">
              <a:alpha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79982534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Game Time">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pic>
        <p:nvPicPr>
          <p:cNvPr id="9" name="Graphic 8">
            <a:extLst>
              <a:ext uri="{FF2B5EF4-FFF2-40B4-BE49-F238E27FC236}">
                <a16:creationId xmlns:a16="http://schemas.microsoft.com/office/drawing/2014/main" id="{7877DA82-D8E2-455F-BA9B-C68311F685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900" y="1323875"/>
            <a:ext cx="6905725" cy="6905725"/>
          </a:xfrm>
          <a:prstGeom prst="rect">
            <a:avLst/>
          </a:prstGeom>
        </p:spPr>
      </p:pic>
    </p:spTree>
    <p:extLst>
      <p:ext uri="{BB962C8B-B14F-4D97-AF65-F5344CB8AC3E}">
        <p14:creationId xmlns:p14="http://schemas.microsoft.com/office/powerpoint/2010/main" val="361718984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Game Time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13" name="Graphic 12">
            <a:extLst>
              <a:ext uri="{FF2B5EF4-FFF2-40B4-BE49-F238E27FC236}">
                <a16:creationId xmlns:a16="http://schemas.microsoft.com/office/drawing/2014/main" id="{F4BAC48F-0454-4DDD-B8B5-A388AD265B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7300" y="697013"/>
            <a:ext cx="8050212" cy="8050212"/>
          </a:xfrm>
          <a:prstGeom prst="rect">
            <a:avLst/>
          </a:prstGeom>
        </p:spPr>
      </p:pic>
    </p:spTree>
    <p:extLst>
      <p:ext uri="{BB962C8B-B14F-4D97-AF65-F5344CB8AC3E}">
        <p14:creationId xmlns:p14="http://schemas.microsoft.com/office/powerpoint/2010/main" val="56977669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Fill in the Blank">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2F7046-5687-4D51-95A9-DFD1B5862DCF}"/>
              </a:ext>
            </a:extLst>
          </p:cNvPr>
          <p:cNvSpPr/>
          <p:nvPr userDrawn="1"/>
        </p:nvSpPr>
        <p:spPr>
          <a:xfrm>
            <a:off x="-78650" y="2991002"/>
            <a:ext cx="5113566" cy="3271342"/>
          </a:xfrm>
          <a:prstGeom prst="rect">
            <a:avLst/>
          </a:prstGeom>
          <a:no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600">
                <a:solidFill>
                  <a:schemeClr val="bg1"/>
                </a:solidFill>
                <a:latin typeface="HelveticaNeueLT Std Bold Outln" panose="04020705030B02020202" pitchFamily="82" charset="0"/>
              </a:rPr>
              <a:t>A </a:t>
            </a:r>
            <a:r>
              <a:rPr lang="en-US" sz="4800">
                <a:solidFill>
                  <a:schemeClr val="bg1"/>
                </a:solidFill>
                <a:latin typeface="HelveticaNeueLT Std Bold Outln" panose="04020705030B02020202" pitchFamily="82" charset="0"/>
              </a:rPr>
              <a:t> </a:t>
            </a:r>
            <a:r>
              <a:rPr lang="en-US" sz="7200">
                <a:solidFill>
                  <a:schemeClr val="bg1"/>
                </a:solidFill>
                <a:latin typeface="HelveticaNeueLT Std Bold Outln" panose="04020705030B02020202" pitchFamily="82" charset="0"/>
              </a:rPr>
              <a:t> </a:t>
            </a:r>
            <a:r>
              <a:rPr lang="en-US" sz="16600">
                <a:solidFill>
                  <a:schemeClr val="bg1"/>
                </a:solidFill>
                <a:latin typeface="HelveticaNeueLT Std Bold Outln" panose="04020705030B02020202" pitchFamily="82" charset="0"/>
              </a:rPr>
              <a:t> C</a:t>
            </a:r>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cxnSp>
        <p:nvCxnSpPr>
          <p:cNvPr id="3" name="Straight Connector 2">
            <a:extLst>
              <a:ext uri="{FF2B5EF4-FFF2-40B4-BE49-F238E27FC236}">
                <a16:creationId xmlns:a16="http://schemas.microsoft.com/office/drawing/2014/main" id="{F2E3D858-28CA-4E34-85D1-D59F9467B393}"/>
              </a:ext>
            </a:extLst>
          </p:cNvPr>
          <p:cNvCxnSpPr>
            <a:cxnSpLocks/>
          </p:cNvCxnSpPr>
          <p:nvPr userDrawn="1"/>
        </p:nvCxnSpPr>
        <p:spPr>
          <a:xfrm>
            <a:off x="1792333" y="5290457"/>
            <a:ext cx="13716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 hasCustomPrompt="1"/>
          </p:nvPr>
        </p:nvSpPr>
        <p:spPr>
          <a:xfrm>
            <a:off x="4956265" y="2382744"/>
            <a:ext cx="8942615" cy="5151397"/>
          </a:xfrm>
          <a:prstGeom prst="rect">
            <a:avLst/>
          </a:prstGeom>
          <a:solidFill>
            <a:schemeClr val="accent5"/>
          </a:solidFill>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631443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Fill in the Blank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468FAC4-ADFA-45E5-8CD8-F8635DE2F11D}"/>
              </a:ext>
            </a:extLst>
          </p:cNvPr>
          <p:cNvGrpSpPr/>
          <p:nvPr userDrawn="1"/>
        </p:nvGrpSpPr>
        <p:grpSpPr>
          <a:xfrm>
            <a:off x="2882945" y="2882680"/>
            <a:ext cx="8864509" cy="3271342"/>
            <a:chOff x="2882945" y="2882680"/>
            <a:chExt cx="8864509" cy="3271342"/>
          </a:xfrm>
        </p:grpSpPr>
        <p:sp>
          <p:nvSpPr>
            <p:cNvPr id="14" name="Rectangle 13">
              <a:extLst>
                <a:ext uri="{FF2B5EF4-FFF2-40B4-BE49-F238E27FC236}">
                  <a16:creationId xmlns:a16="http://schemas.microsoft.com/office/drawing/2014/main" id="{973B99ED-A92E-4FB0-95AF-8A92B469BA8F}"/>
                </a:ext>
              </a:extLst>
            </p:cNvPr>
            <p:cNvSpPr/>
            <p:nvPr userDrawn="1"/>
          </p:nvSpPr>
          <p:spPr>
            <a:xfrm>
              <a:off x="2882945" y="2882680"/>
              <a:ext cx="8864509" cy="3271342"/>
            </a:xfrm>
            <a:prstGeom prst="rect">
              <a:avLst/>
            </a:prstGeom>
            <a:no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700">
                  <a:solidFill>
                    <a:schemeClr val="accent5">
                      <a:lumMod val="40000"/>
                      <a:lumOff val="60000"/>
                    </a:schemeClr>
                  </a:solidFill>
                  <a:latin typeface="HelveticaNeueLT Std Bold Outln" panose="04020705030B02020202" pitchFamily="82" charset="0"/>
                </a:rPr>
                <a:t>A </a:t>
              </a:r>
              <a:r>
                <a:rPr lang="en-US" sz="6600">
                  <a:solidFill>
                    <a:schemeClr val="accent5">
                      <a:lumMod val="40000"/>
                      <a:lumOff val="60000"/>
                    </a:schemeClr>
                  </a:solidFill>
                  <a:latin typeface="HelveticaNeueLT Std Bold Outln" panose="04020705030B02020202" pitchFamily="82" charset="0"/>
                </a:rPr>
                <a:t> </a:t>
              </a:r>
              <a:r>
                <a:rPr lang="en-US" sz="9600">
                  <a:solidFill>
                    <a:schemeClr val="accent5">
                      <a:lumMod val="40000"/>
                      <a:lumOff val="60000"/>
                    </a:schemeClr>
                  </a:solidFill>
                  <a:latin typeface="HelveticaNeueLT Std Bold Outln" panose="04020705030B02020202" pitchFamily="82" charset="0"/>
                </a:rPr>
                <a:t> </a:t>
              </a:r>
              <a:r>
                <a:rPr lang="en-US" sz="28700">
                  <a:solidFill>
                    <a:schemeClr val="accent5">
                      <a:lumMod val="40000"/>
                      <a:lumOff val="60000"/>
                    </a:schemeClr>
                  </a:solidFill>
                  <a:latin typeface="HelveticaNeueLT Std Bold Outln" panose="04020705030B02020202" pitchFamily="82" charset="0"/>
                </a:rPr>
                <a:t> C</a:t>
              </a:r>
            </a:p>
          </p:txBody>
        </p:sp>
        <p:cxnSp>
          <p:nvCxnSpPr>
            <p:cNvPr id="15" name="Straight Connector 14">
              <a:extLst>
                <a:ext uri="{FF2B5EF4-FFF2-40B4-BE49-F238E27FC236}">
                  <a16:creationId xmlns:a16="http://schemas.microsoft.com/office/drawing/2014/main" id="{08014912-4461-4F54-B817-54928904249B}"/>
                </a:ext>
              </a:extLst>
            </p:cNvPr>
            <p:cNvCxnSpPr>
              <a:cxnSpLocks/>
            </p:cNvCxnSpPr>
            <p:nvPr userDrawn="1"/>
          </p:nvCxnSpPr>
          <p:spPr>
            <a:xfrm>
              <a:off x="6202545" y="5718594"/>
              <a:ext cx="2377707" cy="0"/>
            </a:xfrm>
            <a:prstGeom prst="line">
              <a:avLst/>
            </a:prstGeom>
            <a:ln w="76200">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6269872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Process">
    <p:spTree>
      <p:nvGrpSpPr>
        <p:cNvPr id="1" name=""/>
        <p:cNvGrpSpPr/>
        <p:nvPr/>
      </p:nvGrpSpPr>
      <p:grpSpPr>
        <a:xfrm>
          <a:off x="0" y="0"/>
          <a:ext cx="0" cy="0"/>
          <a:chOff x="0" y="0"/>
          <a:chExt cx="0" cy="0"/>
        </a:xfrm>
      </p:grpSpPr>
      <p:sp>
        <p:nvSpPr>
          <p:cNvPr id="14" name="Text Placeholder 10"/>
          <p:cNvSpPr>
            <a:spLocks noGrp="1"/>
          </p:cNvSpPr>
          <p:nvPr>
            <p:ph type="body" sz="quarter" idx="16" hasCustomPrompt="1"/>
          </p:nvPr>
        </p:nvSpPr>
        <p:spPr>
          <a:xfrm>
            <a:off x="9924467" y="5190028"/>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3" name="Text Placeholder 10"/>
          <p:cNvSpPr>
            <a:spLocks noGrp="1"/>
          </p:cNvSpPr>
          <p:nvPr>
            <p:ph type="body" sz="quarter" idx="25" hasCustomPrompt="1"/>
          </p:nvPr>
        </p:nvSpPr>
        <p:spPr>
          <a:xfrm>
            <a:off x="9924467" y="6189969"/>
            <a:ext cx="4512168"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5" name="Text Placeholder 10"/>
          <p:cNvSpPr>
            <a:spLocks noGrp="1"/>
          </p:cNvSpPr>
          <p:nvPr>
            <p:ph type="body" sz="quarter" idx="11" hasCustomPrompt="1"/>
          </p:nvPr>
        </p:nvSpPr>
        <p:spPr>
          <a:xfrm>
            <a:off x="2286282" y="3631906"/>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18" name="Text Placeholder 10"/>
          <p:cNvSpPr>
            <a:spLocks noGrp="1"/>
          </p:cNvSpPr>
          <p:nvPr>
            <p:ph type="body" sz="quarter" idx="20" hasCustomPrompt="1"/>
          </p:nvPr>
        </p:nvSpPr>
        <p:spPr>
          <a:xfrm>
            <a:off x="2286282" y="2404041"/>
            <a:ext cx="4511823"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7" name="Text Placeholder 10"/>
          <p:cNvSpPr>
            <a:spLocks noGrp="1"/>
          </p:cNvSpPr>
          <p:nvPr>
            <p:ph type="body" sz="quarter" idx="19" hasCustomPrompt="1"/>
          </p:nvPr>
        </p:nvSpPr>
        <p:spPr>
          <a:xfrm>
            <a:off x="7571960" y="3631906"/>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0" name="Text Placeholder 10"/>
          <p:cNvSpPr>
            <a:spLocks noGrp="1"/>
          </p:cNvSpPr>
          <p:nvPr>
            <p:ph type="body" sz="quarter" idx="22" hasCustomPrompt="1"/>
          </p:nvPr>
        </p:nvSpPr>
        <p:spPr>
          <a:xfrm>
            <a:off x="7571960" y="2404041"/>
            <a:ext cx="4511823"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6" name="Text Placeholder 10"/>
          <p:cNvSpPr>
            <a:spLocks noGrp="1"/>
          </p:cNvSpPr>
          <p:nvPr>
            <p:ph type="body" sz="quarter" idx="18" hasCustomPrompt="1"/>
          </p:nvPr>
        </p:nvSpPr>
        <p:spPr>
          <a:xfrm>
            <a:off x="4172231" y="5190028"/>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1" name="Text Placeholder 10"/>
          <p:cNvSpPr>
            <a:spLocks noGrp="1"/>
          </p:cNvSpPr>
          <p:nvPr>
            <p:ph type="body" sz="quarter" idx="23" hasCustomPrompt="1"/>
          </p:nvPr>
        </p:nvSpPr>
        <p:spPr>
          <a:xfrm>
            <a:off x="4172231" y="6189969"/>
            <a:ext cx="4512168"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5"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36237610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pic>
        <p:nvPicPr>
          <p:cNvPr id="5" name="Picture 4" descr="lastpag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4928340" cy="8397191"/>
          </a:xfrm>
          <a:prstGeom prst="rect">
            <a:avLst/>
          </a:prstGeom>
        </p:spPr>
      </p:pic>
      <p:sp>
        <p:nvSpPr>
          <p:cNvPr id="2" name="Title 1"/>
          <p:cNvSpPr>
            <a:spLocks noGrp="1"/>
          </p:cNvSpPr>
          <p:nvPr>
            <p:ph type="title"/>
          </p:nvPr>
        </p:nvSpPr>
        <p:spPr>
          <a:xfrm>
            <a:off x="7526473" y="511084"/>
            <a:ext cx="7103927" cy="1371600"/>
          </a:xfrm>
        </p:spPr>
        <p:txBody>
          <a:bodyPr>
            <a:noAutofit/>
          </a:bodyPr>
          <a:lstStyle>
            <a:lvl1pPr algn="l">
              <a:defRPr sz="5000">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7526338" y="2427287"/>
            <a:ext cx="6929437" cy="3387739"/>
          </a:xfrm>
          <a:prstGeom prst="rect">
            <a:avLst/>
          </a:prstGeom>
        </p:spPr>
        <p:txBody>
          <a:bodyPr/>
          <a:lstStyle>
            <a:lvl1pPr marL="0" indent="0" algn="l">
              <a:buNone/>
              <a:defRPr strike="noStrike" cap="none" baseline="0">
                <a:solidFill>
                  <a:schemeClr val="tx1"/>
                </a:solidFill>
              </a:defRPr>
            </a:lvl1pPr>
            <a:lvl2pPr marL="653110" indent="0" algn="l">
              <a:buNone/>
              <a:defRPr strike="noStrike" cap="none" baseline="0">
                <a:solidFill>
                  <a:schemeClr val="tx1"/>
                </a:solidFill>
              </a:defRPr>
            </a:lvl2pPr>
            <a:lvl3pPr marL="1306221" indent="0" algn="l">
              <a:buNone/>
              <a:defRPr strike="noStrike" cap="none" baseline="0">
                <a:solidFill>
                  <a:schemeClr val="tx1"/>
                </a:solidFill>
              </a:defRPr>
            </a:lvl3pPr>
            <a:lvl4pPr marL="1959331" indent="0" algn="l">
              <a:buNone/>
              <a:defRPr strike="noStrike" cap="none" baseline="0">
                <a:solidFill>
                  <a:schemeClr val="tx1"/>
                </a:solidFill>
              </a:defRPr>
            </a:lvl4pPr>
            <a:lvl5pPr marL="2612441" indent="0" algn="l">
              <a:buNone/>
              <a:defRPr strike="noStrike" cap="none"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rgbClr val="FFFFFF"/>
                </a:solidFill>
                <a:latin typeface="HelveticaNeueLT Std Thin"/>
                <a:cs typeface="HelveticaNeueLT Std Thin"/>
              </a:defRPr>
            </a:lvl1pPr>
          </a:lstStyle>
          <a:p>
            <a:fld id="{9BAF17C7-17EA-8D48-9B14-FB2C06BF0E79}" type="slidenum">
              <a:rPr lang="en-US" smtClean="0"/>
              <a:pPr/>
              <a:t>‹#›</a:t>
            </a:fld>
            <a:endParaRPr lang="en-US"/>
          </a:p>
        </p:txBody>
      </p:sp>
      <p:sp>
        <p:nvSpPr>
          <p:cNvPr id="3" name="TextBox 2"/>
          <p:cNvSpPr txBox="1"/>
          <p:nvPr userDrawn="1"/>
        </p:nvSpPr>
        <p:spPr>
          <a:xfrm>
            <a:off x="7526473" y="6202680"/>
            <a:ext cx="6929302" cy="892552"/>
          </a:xfrm>
          <a:prstGeom prst="rect">
            <a:avLst/>
          </a:prstGeom>
          <a:noFill/>
        </p:spPr>
        <p:txBody>
          <a:bodyPr wrap="square" rtlCol="0">
            <a:spAutoFit/>
          </a:bodyPr>
          <a:lstStyle/>
          <a:p>
            <a:r>
              <a:rPr lang="en-US">
                <a:solidFill>
                  <a:schemeClr val="bg1"/>
                </a:solidFill>
              </a:rPr>
              <a:t>Visit Training Central for all your training</a:t>
            </a:r>
            <a:r>
              <a:rPr lang="en-US" baseline="0">
                <a:solidFill>
                  <a:schemeClr val="bg1"/>
                </a:solidFill>
              </a:rPr>
              <a:t> needs:</a:t>
            </a:r>
          </a:p>
          <a:p>
            <a:r>
              <a:rPr lang="en-US" baseline="0">
                <a:solidFill>
                  <a:schemeClr val="bg1"/>
                </a:solidFill>
              </a:rPr>
              <a:t>www.blackbaud.com/TrainingCentral</a:t>
            </a:r>
            <a:endParaRPr lang="en-US">
              <a:solidFill>
                <a:schemeClr val="bg1"/>
              </a:solidFill>
            </a:endParaRPr>
          </a:p>
        </p:txBody>
      </p:sp>
    </p:spTree>
    <p:extLst>
      <p:ext uri="{BB962C8B-B14F-4D97-AF65-F5344CB8AC3E}">
        <p14:creationId xmlns:p14="http://schemas.microsoft.com/office/powerpoint/2010/main" val="97212604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Steps Option 2">
    <p:spTree>
      <p:nvGrpSpPr>
        <p:cNvPr id="1" name=""/>
        <p:cNvGrpSpPr/>
        <p:nvPr/>
      </p:nvGrpSpPr>
      <p:grpSpPr>
        <a:xfrm>
          <a:off x="0" y="0"/>
          <a:ext cx="0" cy="0"/>
          <a:chOff x="0" y="0"/>
          <a:chExt cx="0" cy="0"/>
        </a:xfrm>
      </p:grpSpPr>
      <p:sp>
        <p:nvSpPr>
          <p:cNvPr id="4" name="Text Placeholder 12"/>
          <p:cNvSpPr>
            <a:spLocks noGrp="1"/>
          </p:cNvSpPr>
          <p:nvPr>
            <p:ph type="body" sz="quarter" idx="14"/>
          </p:nvPr>
        </p:nvSpPr>
        <p:spPr>
          <a:xfrm>
            <a:off x="731838" y="1048187"/>
            <a:ext cx="13167042" cy="576475"/>
          </a:xfrm>
          <a:prstGeom prst="rect">
            <a:avLst/>
          </a:prstGeom>
        </p:spPr>
        <p:txBody>
          <a:bodyPr anchor="ctr" anchorCtr="0">
            <a:noAutofit/>
          </a:bodyPr>
          <a:lstStyle>
            <a:lvl1pPr marL="0" indent="0" algn="ctr">
              <a:buNone/>
              <a:defRPr b="0" i="1">
                <a:solidFill>
                  <a:schemeClr val="tx1"/>
                </a:solidFill>
                <a:latin typeface="HelveticaNeueLT Std Thin" pitchFamily="34" charset="0"/>
                <a:cs typeface="HelveticaNeueLT Std Thin" pitchFamily="34" charset="0"/>
              </a:defRPr>
            </a:lvl1pPr>
            <a:lvl2pPr marL="653110" indent="0">
              <a:buNone/>
              <a:defRPr b="0" i="0">
                <a:latin typeface="HelveticaNeueLT Std Thin Italic"/>
                <a:cs typeface="HelveticaNeueLT Std Thin Italic"/>
              </a:defRPr>
            </a:lvl2pPr>
            <a:lvl3pPr marL="1306221" indent="0">
              <a:buNone/>
              <a:defRPr b="0" i="0">
                <a:latin typeface="HelveticaNeueLT Std Thin Italic"/>
                <a:cs typeface="HelveticaNeueLT Std Thin Italic"/>
              </a:defRPr>
            </a:lvl3pPr>
            <a:lvl4pPr marL="1959331" indent="0">
              <a:buNone/>
              <a:defRPr b="0" i="0">
                <a:latin typeface="HelveticaNeueLT Std Thin Italic"/>
                <a:cs typeface="HelveticaNeueLT Std Thin Italic"/>
              </a:defRPr>
            </a:lvl4pPr>
            <a:lvl5pPr marL="2612441" indent="0">
              <a:buNone/>
              <a:defRPr b="0" i="0">
                <a:latin typeface="HelveticaNeueLT Std Thin Italic"/>
                <a:cs typeface="HelveticaNeueLT Std Thin Italic"/>
              </a:defRPr>
            </a:lvl5pPr>
          </a:lstStyle>
          <a:p>
            <a:pPr lvl="0"/>
            <a:r>
              <a:rPr lang="en-US"/>
              <a:t>Edit Master text styles</a:t>
            </a:r>
          </a:p>
        </p:txBody>
      </p:sp>
      <p:sp>
        <p:nvSpPr>
          <p:cNvPr id="11" name="Text Placeholder 10"/>
          <p:cNvSpPr>
            <a:spLocks noGrp="1"/>
          </p:cNvSpPr>
          <p:nvPr>
            <p:ph type="body" sz="quarter" idx="20" hasCustomPrompt="1"/>
          </p:nvPr>
        </p:nvSpPr>
        <p:spPr>
          <a:xfrm>
            <a:off x="936959"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2" name="Text Placeholder 10"/>
          <p:cNvSpPr>
            <a:spLocks noGrp="1"/>
          </p:cNvSpPr>
          <p:nvPr>
            <p:ph type="body" sz="quarter" idx="21" hasCustomPrompt="1"/>
          </p:nvPr>
        </p:nvSpPr>
        <p:spPr>
          <a:xfrm>
            <a:off x="3108021"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3" name="Text Placeholder 10"/>
          <p:cNvSpPr>
            <a:spLocks noGrp="1"/>
          </p:cNvSpPr>
          <p:nvPr>
            <p:ph type="body" sz="quarter" idx="22" hasCustomPrompt="1"/>
          </p:nvPr>
        </p:nvSpPr>
        <p:spPr>
          <a:xfrm>
            <a:off x="5311802"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4" name="Text Placeholder 10"/>
          <p:cNvSpPr>
            <a:spLocks noGrp="1"/>
          </p:cNvSpPr>
          <p:nvPr>
            <p:ph type="body" sz="quarter" idx="23" hasCustomPrompt="1"/>
          </p:nvPr>
        </p:nvSpPr>
        <p:spPr>
          <a:xfrm>
            <a:off x="7454880"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5" name="Text Placeholder 10"/>
          <p:cNvSpPr>
            <a:spLocks noGrp="1"/>
          </p:cNvSpPr>
          <p:nvPr>
            <p:ph type="body" sz="quarter" idx="24" hasCustomPrompt="1"/>
          </p:nvPr>
        </p:nvSpPr>
        <p:spPr>
          <a:xfrm>
            <a:off x="9599581"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6" name="Text Placeholder 10"/>
          <p:cNvSpPr>
            <a:spLocks noGrp="1"/>
          </p:cNvSpPr>
          <p:nvPr>
            <p:ph type="body" sz="quarter" idx="25" hasCustomPrompt="1"/>
          </p:nvPr>
        </p:nvSpPr>
        <p:spPr>
          <a:xfrm>
            <a:off x="11750387"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60142706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descr="green_box.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398" y="768529"/>
            <a:ext cx="13320204" cy="6882614"/>
          </a:xfrm>
          <a:prstGeom prst="rect">
            <a:avLst/>
          </a:prstGeom>
        </p:spPr>
      </p:pic>
      <p:sp>
        <p:nvSpPr>
          <p:cNvPr id="2" name="Title 1"/>
          <p:cNvSpPr>
            <a:spLocks noGrp="1"/>
          </p:cNvSpPr>
          <p:nvPr>
            <p:ph type="title" hasCustomPrompt="1"/>
          </p:nvPr>
        </p:nvSpPr>
        <p:spPr>
          <a:xfrm>
            <a:off x="1724908" y="1682609"/>
            <a:ext cx="12408699" cy="4302357"/>
          </a:xfrm>
        </p:spPr>
        <p:txBody>
          <a:bodyPr>
            <a:noAutofit/>
          </a:bodyPr>
          <a:lstStyle>
            <a:lvl1pPr>
              <a:defRPr cap="none" normalizeH="0" baseline="0">
                <a:solidFill>
                  <a:schemeClr val="bg1"/>
                </a:solidFill>
              </a:defRPr>
            </a:lvl1pPr>
          </a:lstStyle>
          <a:p>
            <a:r>
              <a:rPr lang="en-US" dirty="0"/>
              <a:t>“Write your quote here Write your quote here Write your quote here Write your quote here Write your quote here.”</a:t>
            </a:r>
          </a:p>
        </p:txBody>
      </p:sp>
      <p:sp>
        <p:nvSpPr>
          <p:cNvPr id="7" name="Text Placeholder 10"/>
          <p:cNvSpPr>
            <a:spLocks noGrp="1"/>
          </p:cNvSpPr>
          <p:nvPr>
            <p:ph type="body" sz="quarter" idx="11" hasCustomPrompt="1"/>
          </p:nvPr>
        </p:nvSpPr>
        <p:spPr>
          <a:xfrm>
            <a:off x="10061588" y="5984966"/>
            <a:ext cx="4072019" cy="691053"/>
          </a:xfrm>
          <a:prstGeom prst="rect">
            <a:avLst/>
          </a:prstGeom>
        </p:spPr>
        <p:txBody>
          <a:bodyPr>
            <a:noAutofit/>
          </a:bodyPr>
          <a:lstStyle>
            <a:lvl1pPr marL="0" indent="0" algn="r">
              <a:buNone/>
              <a:defRPr sz="2800" b="0" i="1" baseline="0">
                <a:solidFill>
                  <a:schemeClr val="tx1">
                    <a:lumMod val="95000"/>
                    <a:lumOff val="5000"/>
                  </a:schemeClr>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 Name of Author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2209666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creenshot Option 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731838" y="1553798"/>
            <a:ext cx="5842000" cy="5491162"/>
          </a:xfrm>
          <a:prstGeom prst="rect">
            <a:avLst/>
          </a:prstGeom>
        </p:spPr>
        <p:txBody>
          <a:bodyPr/>
          <a:lstStyle>
            <a:lvl1pPr>
              <a:defRPr>
                <a:solidFill>
                  <a:schemeClr val="tx1"/>
                </a:solidFill>
              </a:defRPr>
            </a:lvl1pPr>
          </a:lstStyle>
          <a:p>
            <a:r>
              <a:rPr lang="en-US"/>
              <a:t>Click icon to add picture</a:t>
            </a:r>
          </a:p>
        </p:txBody>
      </p:sp>
      <p:sp>
        <p:nvSpPr>
          <p:cNvPr id="6" name="Rectangle 5"/>
          <p:cNvSpPr/>
          <p:nvPr userDrawn="1"/>
        </p:nvSpPr>
        <p:spPr>
          <a:xfrm>
            <a:off x="7731911" y="1553798"/>
            <a:ext cx="6898489" cy="549116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8"/>
          <p:cNvSpPr>
            <a:spLocks noGrp="1"/>
          </p:cNvSpPr>
          <p:nvPr>
            <p:ph type="body" sz="quarter" idx="13" hasCustomPrompt="1"/>
          </p:nvPr>
        </p:nvSpPr>
        <p:spPr>
          <a:xfrm>
            <a:off x="8731876" y="1785627"/>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9" name="Text Placeholder 8"/>
          <p:cNvSpPr>
            <a:spLocks noGrp="1"/>
          </p:cNvSpPr>
          <p:nvPr>
            <p:ph type="body" sz="quarter" idx="14" hasCustomPrompt="1"/>
          </p:nvPr>
        </p:nvSpPr>
        <p:spPr>
          <a:xfrm>
            <a:off x="8731876" y="2838919"/>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10" name="Text Placeholder 8"/>
          <p:cNvSpPr>
            <a:spLocks noGrp="1"/>
          </p:cNvSpPr>
          <p:nvPr>
            <p:ph type="body" sz="quarter" idx="15" hasCustomPrompt="1"/>
          </p:nvPr>
        </p:nvSpPr>
        <p:spPr>
          <a:xfrm>
            <a:off x="8731876" y="3896140"/>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baseline="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a:t>
            </a:r>
          </a:p>
        </p:txBody>
      </p:sp>
      <p:sp>
        <p:nvSpPr>
          <p:cNvPr id="11" name="Text Placeholder 8"/>
          <p:cNvSpPr>
            <a:spLocks noGrp="1"/>
          </p:cNvSpPr>
          <p:nvPr>
            <p:ph type="body" sz="quarter" idx="16" hasCustomPrompt="1"/>
          </p:nvPr>
        </p:nvSpPr>
        <p:spPr>
          <a:xfrm>
            <a:off x="8731876" y="4979412"/>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12" name="Text Placeholder 8"/>
          <p:cNvSpPr>
            <a:spLocks noGrp="1"/>
          </p:cNvSpPr>
          <p:nvPr>
            <p:ph type="body" sz="quarter" idx="17" hasCustomPrompt="1"/>
          </p:nvPr>
        </p:nvSpPr>
        <p:spPr>
          <a:xfrm>
            <a:off x="8731876" y="6062446"/>
            <a:ext cx="5387266" cy="749334"/>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a:t>
            </a:r>
          </a:p>
        </p:txBody>
      </p:sp>
      <p:sp>
        <p:nvSpPr>
          <p:cNvPr id="13"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6"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662594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fficiency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ef.png"/>
          <p:cNvPicPr>
            <a:picLocks noChangeAspect="1"/>
          </p:cNvPicPr>
          <p:nvPr userDrawn="1"/>
        </p:nvPicPr>
        <p:blipFill>
          <a:blip r:embed="rId2" cstate="print">
            <a:alphaModFix amt="31000"/>
            <a:extLst>
              <a:ext uri="{28A0092B-C50C-407E-A947-70E740481C1C}">
                <a14:useLocalDpi xmlns:a14="http://schemas.microsoft.com/office/drawing/2010/main"/>
              </a:ext>
            </a:extLst>
          </a:blip>
          <a:stretch>
            <a:fillRect/>
          </a:stretch>
        </p:blipFill>
        <p:spPr>
          <a:xfrm>
            <a:off x="4435902" y="2129190"/>
            <a:ext cx="5312017" cy="5245170"/>
          </a:xfrm>
          <a:prstGeom prst="rect">
            <a:avLst/>
          </a:prstGeom>
        </p:spPr>
      </p:pic>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23747"/>
            <a:ext cx="13167360" cy="6192446"/>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9590421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ry it">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8"/>
          <p:cNvSpPr>
            <a:spLocks noGrp="1"/>
          </p:cNvSpPr>
          <p:nvPr>
            <p:ph type="body" sz="quarter" idx="13" hasCustomPrompt="1"/>
          </p:nvPr>
        </p:nvSpPr>
        <p:spPr>
          <a:xfrm>
            <a:off x="5020673" y="2399366"/>
            <a:ext cx="8616741" cy="5064426"/>
          </a:xfrm>
          <a:prstGeom prst="rect">
            <a:avLst/>
          </a:prstGeom>
        </p:spPr>
        <p:txBody>
          <a:bodyPr>
            <a:noAutofit/>
          </a:bodyPr>
          <a:lstStyle>
            <a:lvl1pPr marL="457200" marR="0" indent="-457200" algn="l" defTabSz="653110" rtl="0" eaLnBrk="1" fontAlgn="auto" latinLnBrk="0" hangingPunct="1">
              <a:lnSpc>
                <a:spcPct val="100000"/>
              </a:lnSpc>
              <a:spcBef>
                <a:spcPts val="1800"/>
              </a:spcBef>
              <a:spcAft>
                <a:spcPts val="0"/>
              </a:spcAft>
              <a:buClrTx/>
              <a:buSzTx/>
              <a:buFont typeface="Arial"/>
              <a:buChar char="•"/>
              <a:tabLst/>
              <a:defRPr b="0">
                <a:solidFill>
                  <a:schemeClr val="tx1"/>
                </a:solidFill>
              </a:defRPr>
            </a:lvl1pPr>
            <a:lvl2pPr marL="914400" indent="-449263">
              <a:spcBef>
                <a:spcPts val="900"/>
              </a:spcBef>
              <a:buFont typeface="HelveticaNeueLT Std Thin" panose="020B0403020202020204" pitchFamily="34" charset="0"/>
              <a:buChar char="–"/>
              <a:defRPr sz="2800" b="0">
                <a:solidFill>
                  <a:schemeClr val="tx1"/>
                </a:solidFill>
              </a:defRPr>
            </a:lvl2pPr>
            <a:lvl3pPr marL="1763421" indent="-457200">
              <a:spcBef>
                <a:spcPts val="900"/>
              </a:spcBef>
              <a:buFont typeface="Arial" panose="020B0604020202020204" pitchFamily="34" charset="0"/>
              <a:buChar char="•"/>
              <a:defRPr sz="2800" b="0">
                <a:solidFill>
                  <a:schemeClr val="tx1"/>
                </a:solidFill>
              </a:defRPr>
            </a:lvl3pPr>
            <a:lvl4pPr marL="1959331" indent="0">
              <a:buNone/>
              <a:defRPr>
                <a:solidFill>
                  <a:schemeClr val="bg1"/>
                </a:solidFill>
              </a:defRPr>
            </a:lvl4pPr>
            <a:lvl5pPr marL="2612441" indent="0">
              <a:buNone/>
              <a:defRPr>
                <a:solidFill>
                  <a:schemeClr val="bg1"/>
                </a:solidFill>
              </a:defRPr>
            </a:lvl5pPr>
          </a:lstStyle>
          <a:p>
            <a:pPr lvl="0"/>
            <a:r>
              <a:rPr lang="en-US" dirty="0"/>
              <a:t>Insert some text here</a:t>
            </a:r>
          </a:p>
          <a:p>
            <a:pPr lvl="1"/>
            <a:r>
              <a:rPr lang="en-US" dirty="0"/>
              <a:t>Insert some text here</a:t>
            </a:r>
          </a:p>
          <a:p>
            <a:pPr lvl="2"/>
            <a:r>
              <a:rPr lang="en-US" dirty="0"/>
              <a:t>Insert some text here</a:t>
            </a:r>
          </a:p>
          <a:p>
            <a:pPr lvl="0"/>
            <a:r>
              <a:rPr lang="en-US" dirty="0"/>
              <a:t>Insert some text here</a:t>
            </a:r>
          </a:p>
          <a:p>
            <a:pPr lvl="0"/>
            <a:endParaRPr lang="en-US" dirty="0"/>
          </a:p>
          <a:p>
            <a:pPr lvl="0"/>
            <a:endParaRPr lang="en-US" dirty="0"/>
          </a:p>
        </p:txBody>
      </p:sp>
      <p:sp>
        <p:nvSpPr>
          <p:cNvPr id="6" name="Title 1"/>
          <p:cNvSpPr>
            <a:spLocks noGrp="1"/>
          </p:cNvSpPr>
          <p:nvPr>
            <p:ph type="title" hasCustomPrompt="1"/>
          </p:nvPr>
        </p:nvSpPr>
        <p:spPr>
          <a:xfrm>
            <a:off x="5020673" y="1294749"/>
            <a:ext cx="8616741" cy="996509"/>
          </a:xfrm>
          <a:noFill/>
        </p:spPr>
        <p:txBody>
          <a:bodyPr/>
          <a:lstStyle>
            <a:lvl1pPr algn="l">
              <a:defRPr baseline="0">
                <a:solidFill>
                  <a:srgbClr val="000000"/>
                </a:solidFill>
              </a:defRPr>
            </a:lvl1pPr>
          </a:lstStyle>
          <a:p>
            <a:r>
              <a:rPr lang="en-US" dirty="0"/>
              <a:t>Insert your title here </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10" name="Picture 9" descr="mouse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5295" y="-456373"/>
            <a:ext cx="3730751" cy="8229600"/>
          </a:xfrm>
          <a:prstGeom prst="rect">
            <a:avLst/>
          </a:prstGeom>
        </p:spPr>
      </p:pic>
    </p:spTree>
    <p:extLst>
      <p:ext uri="{BB962C8B-B14F-4D97-AF65-F5344CB8AC3E}">
        <p14:creationId xmlns:p14="http://schemas.microsoft.com/office/powerpoint/2010/main" val="235609363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1_Key Points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ouse_.png"/>
          <p:cNvPicPr>
            <a:picLocks noChangeAspect="1"/>
          </p:cNvPicPr>
          <p:nvPr userDrawn="1"/>
        </p:nvPicPr>
        <p:blipFill rotWithShape="1">
          <a:blip r:embed="rId2" cstate="print">
            <a:alphaModFix amt="34000"/>
            <a:extLst>
              <a:ext uri="{28A0092B-C50C-407E-A947-70E740481C1C}">
                <a14:useLocalDpi xmlns:a14="http://schemas.microsoft.com/office/drawing/2010/main"/>
              </a:ext>
            </a:extLst>
          </a:blip>
          <a:srcRect t="14495"/>
          <a:stretch/>
        </p:blipFill>
        <p:spPr>
          <a:xfrm>
            <a:off x="5354036" y="1423747"/>
            <a:ext cx="4794914" cy="7111749"/>
          </a:xfrm>
          <a:prstGeom prst="rect">
            <a:avLst/>
          </a:prstGeom>
        </p:spPr>
      </p:pic>
      <p:sp>
        <p:nvSpPr>
          <p:cNvPr id="5" name="Title 1"/>
          <p:cNvSpPr>
            <a:spLocks noGrp="1"/>
          </p:cNvSpPr>
          <p:nvPr>
            <p:ph type="title" hasCustomPrompt="1"/>
          </p:nvPr>
        </p:nvSpPr>
        <p:spPr>
          <a:xfrm>
            <a:off x="126608" y="218129"/>
            <a:ext cx="1439124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2"/>
            <a:ext cx="13167360" cy="619665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62253611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Appendix">
    <p:spTree>
      <p:nvGrpSpPr>
        <p:cNvPr id="1" name=""/>
        <p:cNvGrpSpPr/>
        <p:nvPr/>
      </p:nvGrpSpPr>
      <p:grpSpPr>
        <a:xfrm>
          <a:off x="0" y="0"/>
          <a:ext cx="0" cy="0"/>
          <a:chOff x="0" y="0"/>
          <a:chExt cx="0" cy="0"/>
        </a:xfrm>
      </p:grpSpPr>
      <p:sp>
        <p:nvSpPr>
          <p:cNvPr id="4" name="Rectangle 3"/>
          <p:cNvSpPr/>
          <p:nvPr userDrawn="1"/>
        </p:nvSpPr>
        <p:spPr>
          <a:xfrm>
            <a:off x="10370917" y="6888901"/>
            <a:ext cx="4259483" cy="1340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rot="5400000">
            <a:off x="9784079" y="3616548"/>
            <a:ext cx="8229600" cy="996509"/>
          </a:xfrm>
        </p:spPr>
        <p:txBody>
          <a:bodyPr>
            <a:noAutofit/>
          </a:bodyPr>
          <a:lstStyle>
            <a:lvl1pPr>
              <a:defRPr sz="7200">
                <a:solidFill>
                  <a:schemeClr val="tx1"/>
                </a:solidFill>
              </a:defRPr>
            </a:lvl1pPr>
          </a:lstStyle>
          <a:p>
            <a:r>
              <a:rPr lang="en-US" dirty="0"/>
              <a:t>appendix</a:t>
            </a:r>
          </a:p>
        </p:txBody>
      </p:sp>
      <p:sp>
        <p:nvSpPr>
          <p:cNvPr id="7" name="Slide Number Placeholder 5"/>
          <p:cNvSpPr>
            <a:spLocks noGrp="1"/>
          </p:cNvSpPr>
          <p:nvPr>
            <p:ph type="sldNum" sz="quarter" idx="4"/>
          </p:nvPr>
        </p:nvSpPr>
        <p:spPr>
          <a:xfrm>
            <a:off x="13051834" y="7627621"/>
            <a:ext cx="847046"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 name="Rectangle 2"/>
          <p:cNvSpPr/>
          <p:nvPr userDrawn="1"/>
        </p:nvSpPr>
        <p:spPr>
          <a:xfrm>
            <a:off x="0" y="0"/>
            <a:ext cx="13051834"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3804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Graphic slid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31838" y="6309528"/>
            <a:ext cx="13166725" cy="805647"/>
          </a:xfrm>
          <a:prstGeom prst="rect">
            <a:avLst/>
          </a:prstGeom>
        </p:spPr>
        <p:txBody>
          <a:bodyPr lIns="91440" rIns="91440" anchor="ctr" anchorCtr="0">
            <a:noAutofit/>
          </a:bodyPr>
          <a:lstStyle>
            <a:lvl1pPr marL="0" indent="0" algn="ctr">
              <a:buFontTx/>
              <a:buNone/>
              <a:defRPr/>
            </a:lvl1pPr>
          </a:lstStyle>
          <a:p>
            <a:pPr lvl="0"/>
            <a:r>
              <a:rPr lang="en-US"/>
              <a:t>Edit Master text styles</a:t>
            </a:r>
          </a:p>
        </p:txBody>
      </p:sp>
      <p:sp>
        <p:nvSpPr>
          <p:cNvPr id="6" name="Slide Number Placeholder 5"/>
          <p:cNvSpPr>
            <a:spLocks noGrp="1"/>
          </p:cNvSpPr>
          <p:nvPr>
            <p:ph type="sldNum" sz="quarter" idx="4"/>
          </p:nvPr>
        </p:nvSpPr>
        <p:spPr>
          <a:xfrm>
            <a:off x="12583886" y="7627621"/>
            <a:ext cx="1314994"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3424349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flipH="1">
            <a:off x="548718" y="174174"/>
            <a:ext cx="13461844" cy="1266007"/>
          </a:xfrm>
        </p:spPr>
        <p:txBody>
          <a:bodyPr/>
          <a:lstStyle/>
          <a:p>
            <a:r>
              <a:rPr lang="en-US" dirty="0"/>
              <a:t>Click to edit Master title style</a:t>
            </a:r>
          </a:p>
        </p:txBody>
      </p:sp>
    </p:spTree>
    <p:extLst>
      <p:ext uri="{BB962C8B-B14F-4D97-AF65-F5344CB8AC3E}">
        <p14:creationId xmlns:p14="http://schemas.microsoft.com/office/powerpoint/2010/main" val="79034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Blank Footer">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itle 1"/>
          <p:cNvSpPr>
            <a:spLocks noGrp="1"/>
          </p:cNvSpPr>
          <p:nvPr>
            <p:ph type="title" hasCustomPrompt="1"/>
          </p:nvPr>
        </p:nvSpPr>
        <p:spPr>
          <a:xfrm>
            <a:off x="6307376" y="1214638"/>
            <a:ext cx="7591504" cy="996509"/>
          </a:xfrm>
        </p:spPr>
        <p:txBody>
          <a:bodyPr/>
          <a:lstStyle>
            <a:lvl1pPr algn="l">
              <a:defRPr b="0">
                <a:solidFill>
                  <a:schemeClr val="tx1"/>
                </a:solidFill>
              </a:defRPr>
            </a:lvl1pPr>
          </a:lstStyle>
          <a:p>
            <a:r>
              <a:rPr lang="en-US" dirty="0"/>
              <a:t>Insert title here</a:t>
            </a:r>
          </a:p>
        </p:txBody>
      </p:sp>
      <p:pic>
        <p:nvPicPr>
          <p:cNvPr id="8" name="Picture 7" descr="discuss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56532" y="2253954"/>
            <a:ext cx="5419730" cy="4606582"/>
          </a:xfrm>
          <a:prstGeom prst="rect">
            <a:avLst/>
          </a:prstGeom>
        </p:spPr>
      </p:pic>
      <p:sp>
        <p:nvSpPr>
          <p:cNvPr id="9" name="Content Placeholder 2"/>
          <p:cNvSpPr>
            <a:spLocks noGrp="1"/>
          </p:cNvSpPr>
          <p:nvPr>
            <p:ph idx="1"/>
          </p:nvPr>
        </p:nvSpPr>
        <p:spPr>
          <a:xfrm>
            <a:off x="6307376" y="2305470"/>
            <a:ext cx="7591504" cy="519841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484605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process ">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231783"/>
            <a:ext cx="13167360" cy="920589"/>
          </a:xfrm>
          <a:prstGeom prst="rect">
            <a:avLst/>
          </a:prstGeom>
        </p:spPr>
        <p:txBody>
          <a:bodyPr/>
          <a:lstStyle>
            <a:lvl1pPr marL="0" indent="0" algn="ctr">
              <a:buFontTx/>
              <a:buNone/>
              <a:defRPr i="1">
                <a:solidFill>
                  <a:schemeClr val="tx1"/>
                </a:solidFill>
              </a:defRPr>
            </a:lvl1pPr>
            <a:lvl2pPr marL="653110" indent="0">
              <a:buFontTx/>
              <a:buNone/>
              <a:defRPr>
                <a:solidFill>
                  <a:schemeClr val="tx1"/>
                </a:solidFill>
              </a:defRPr>
            </a:lvl2pPr>
            <a:lvl3pPr marL="1306221" indent="0">
              <a:buFontTx/>
              <a:buNone/>
              <a:defRPr>
                <a:solidFill>
                  <a:schemeClr val="tx1"/>
                </a:solidFill>
              </a:defRPr>
            </a:lvl3pPr>
            <a:lvl4pPr marL="1959331" indent="0">
              <a:buFontTx/>
              <a:buNone/>
              <a:defRPr>
                <a:solidFill>
                  <a:schemeClr val="tx1"/>
                </a:solidFill>
              </a:defRPr>
            </a:lvl4pPr>
            <a:lvl5pPr marL="2612441" indent="0">
              <a:buFontTx/>
              <a:buNone/>
              <a:defRPr>
                <a:solidFill>
                  <a:schemeClr val="tx1"/>
                </a:solidFill>
              </a:defRPr>
            </a:lvl5pPr>
          </a:lstStyle>
          <a:p>
            <a:pPr lvl="0"/>
            <a:r>
              <a:rPr lang="en-US"/>
              <a:t>Edit Master text styles</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13" name="Text Placeholder 13"/>
          <p:cNvSpPr>
            <a:spLocks noGrp="1"/>
          </p:cNvSpPr>
          <p:nvPr>
            <p:ph type="body" sz="quarter" idx="10"/>
          </p:nvPr>
        </p:nvSpPr>
        <p:spPr>
          <a:xfrm>
            <a:off x="434826" y="2508992"/>
            <a:ext cx="2104154" cy="1738532"/>
          </a:xfrm>
          <a:prstGeom prst="rect">
            <a:avLst/>
          </a:prstGeom>
        </p:spPr>
        <p:txBody>
          <a:bodyPr anchor="b"/>
          <a:lstStyle>
            <a:lvl1pPr marL="0" indent="0" algn="ctr">
              <a:buNone/>
              <a:defRPr sz="2800"/>
            </a:lvl1pPr>
          </a:lstStyle>
          <a:p>
            <a:pPr lvl="0"/>
            <a:r>
              <a:rPr lang="en-US"/>
              <a:t>Edit Master text styles</a:t>
            </a:r>
          </a:p>
        </p:txBody>
      </p:sp>
      <p:sp>
        <p:nvSpPr>
          <p:cNvPr id="14" name="Text Placeholder 20"/>
          <p:cNvSpPr>
            <a:spLocks noGrp="1"/>
          </p:cNvSpPr>
          <p:nvPr>
            <p:ph type="body" sz="quarter" idx="11"/>
          </p:nvPr>
        </p:nvSpPr>
        <p:spPr>
          <a:xfrm>
            <a:off x="2776817" y="5724577"/>
            <a:ext cx="2054482" cy="1738717"/>
          </a:xfrm>
          <a:prstGeom prst="rect">
            <a:avLst/>
          </a:prstGeom>
        </p:spPr>
        <p:txBody>
          <a:bodyPr/>
          <a:lstStyle>
            <a:lvl1pPr marL="0" indent="0" algn="ctr">
              <a:buNone/>
              <a:defRPr sz="2800"/>
            </a:lvl1pPr>
          </a:lstStyle>
          <a:p>
            <a:pPr lvl="0"/>
            <a:r>
              <a:rPr lang="en-US"/>
              <a:t>Edit Master text styles</a:t>
            </a:r>
          </a:p>
        </p:txBody>
      </p:sp>
      <p:sp>
        <p:nvSpPr>
          <p:cNvPr id="21" name="Text Placeholder 21"/>
          <p:cNvSpPr>
            <a:spLocks noGrp="1"/>
          </p:cNvSpPr>
          <p:nvPr>
            <p:ph type="body" sz="quarter" idx="12"/>
          </p:nvPr>
        </p:nvSpPr>
        <p:spPr>
          <a:xfrm>
            <a:off x="5078953" y="2508992"/>
            <a:ext cx="2054482" cy="1707071"/>
          </a:xfrm>
          <a:prstGeom prst="rect">
            <a:avLst/>
          </a:prstGeom>
        </p:spPr>
        <p:txBody>
          <a:bodyPr anchor="b"/>
          <a:lstStyle>
            <a:lvl1pPr marL="0" indent="0" algn="ctr">
              <a:buNone/>
              <a:defRPr sz="2800"/>
            </a:lvl1pPr>
          </a:lstStyle>
          <a:p>
            <a:pPr lvl="0"/>
            <a:r>
              <a:rPr lang="en-US"/>
              <a:t>Edit Master text styles</a:t>
            </a:r>
          </a:p>
        </p:txBody>
      </p:sp>
      <p:sp>
        <p:nvSpPr>
          <p:cNvPr id="22" name="Text Placeholder 22"/>
          <p:cNvSpPr>
            <a:spLocks noGrp="1"/>
          </p:cNvSpPr>
          <p:nvPr>
            <p:ph type="body" sz="quarter" idx="13"/>
          </p:nvPr>
        </p:nvSpPr>
        <p:spPr>
          <a:xfrm>
            <a:off x="7420970" y="5724577"/>
            <a:ext cx="2054483" cy="1738717"/>
          </a:xfrm>
          <a:prstGeom prst="rect">
            <a:avLst/>
          </a:prstGeom>
        </p:spPr>
        <p:txBody>
          <a:bodyPr/>
          <a:lstStyle>
            <a:lvl1pPr marL="0" indent="0" algn="ctr">
              <a:buNone/>
              <a:defRPr sz="2800"/>
            </a:lvl1pPr>
          </a:lstStyle>
          <a:p>
            <a:pPr lvl="0"/>
            <a:r>
              <a:rPr lang="en-US"/>
              <a:t>Edit Master text styles</a:t>
            </a:r>
          </a:p>
        </p:txBody>
      </p:sp>
      <p:sp>
        <p:nvSpPr>
          <p:cNvPr id="23" name="Text Placeholder 23"/>
          <p:cNvSpPr>
            <a:spLocks noGrp="1"/>
          </p:cNvSpPr>
          <p:nvPr>
            <p:ph type="body" sz="quarter" idx="14"/>
          </p:nvPr>
        </p:nvSpPr>
        <p:spPr>
          <a:xfrm>
            <a:off x="9725236" y="2508992"/>
            <a:ext cx="2054483" cy="1707071"/>
          </a:xfrm>
          <a:prstGeom prst="rect">
            <a:avLst/>
          </a:prstGeom>
        </p:spPr>
        <p:txBody>
          <a:bodyPr anchor="b"/>
          <a:lstStyle>
            <a:lvl1pPr marL="0" indent="0" algn="ctr">
              <a:buNone/>
              <a:defRPr sz="2800"/>
            </a:lvl1pPr>
          </a:lstStyle>
          <a:p>
            <a:pPr lvl="0"/>
            <a:r>
              <a:rPr lang="en-US"/>
              <a:t>Edit Master text styles</a:t>
            </a:r>
          </a:p>
        </p:txBody>
      </p:sp>
      <p:sp>
        <p:nvSpPr>
          <p:cNvPr id="24" name="Text Placeholder 24"/>
          <p:cNvSpPr>
            <a:spLocks noGrp="1"/>
          </p:cNvSpPr>
          <p:nvPr>
            <p:ph type="body" sz="quarter" idx="15"/>
          </p:nvPr>
        </p:nvSpPr>
        <p:spPr>
          <a:xfrm>
            <a:off x="12047884" y="5724577"/>
            <a:ext cx="2054483" cy="1738717"/>
          </a:xfrm>
          <a:prstGeom prst="rect">
            <a:avLst/>
          </a:prstGeom>
        </p:spPr>
        <p:txBody>
          <a:bodyPr/>
          <a:lstStyle>
            <a:lvl1pPr marL="0" indent="0" algn="ctr">
              <a:buNone/>
              <a:defRPr sz="2800"/>
            </a:lvl1pPr>
          </a:lstStyle>
          <a:p>
            <a:pPr lvl="0"/>
            <a:r>
              <a:rPr lang="en-US"/>
              <a:t>Edit Master text styles</a:t>
            </a:r>
          </a:p>
        </p:txBody>
      </p:sp>
    </p:spTree>
    <p:extLst>
      <p:ext uri="{BB962C8B-B14F-4D97-AF65-F5344CB8AC3E}">
        <p14:creationId xmlns:p14="http://schemas.microsoft.com/office/powerpoint/2010/main" val="910658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timeline">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214638"/>
            <a:ext cx="13167360" cy="1155022"/>
          </a:xfrm>
          <a:prstGeom prst="rect">
            <a:avLst/>
          </a:prstGeom>
        </p:spPr>
        <p:txBody>
          <a:bodyPr/>
          <a:lstStyle>
            <a:lvl1pPr marL="0" indent="0" algn="ctr">
              <a:buFontTx/>
              <a:buNone/>
              <a:defRPr i="1">
                <a:solidFill>
                  <a:schemeClr val="tx1"/>
                </a:solidFill>
              </a:defRPr>
            </a:lvl1pPr>
            <a:lvl2pPr marL="653110" indent="0">
              <a:buFontTx/>
              <a:buNone/>
              <a:defRPr>
                <a:solidFill>
                  <a:schemeClr val="tx1"/>
                </a:solidFill>
              </a:defRPr>
            </a:lvl2pPr>
            <a:lvl3pPr marL="1306221" indent="0">
              <a:buFontTx/>
              <a:buNone/>
              <a:defRPr>
                <a:solidFill>
                  <a:schemeClr val="tx1"/>
                </a:solidFill>
              </a:defRPr>
            </a:lvl3pPr>
            <a:lvl4pPr marL="1959331" indent="0">
              <a:buFontTx/>
              <a:buNone/>
              <a:defRPr>
                <a:solidFill>
                  <a:schemeClr val="tx1"/>
                </a:solidFill>
              </a:defRPr>
            </a:lvl4pPr>
            <a:lvl5pPr marL="2612441" indent="0">
              <a:buFontTx/>
              <a:buNone/>
              <a:defRPr>
                <a:solidFill>
                  <a:schemeClr val="tx1"/>
                </a:solidFill>
              </a:defRPr>
            </a:lvl5pPr>
          </a:lstStyle>
          <a:p>
            <a:pPr lvl="0"/>
            <a:r>
              <a:rPr lang="en-US"/>
              <a:t>Edit Master text styles</a:t>
            </a:r>
          </a:p>
        </p:txBody>
      </p:sp>
      <p:sp>
        <p:nvSpPr>
          <p:cNvPr id="19" name="Text Placeholder 47"/>
          <p:cNvSpPr>
            <a:spLocks noGrp="1"/>
          </p:cNvSpPr>
          <p:nvPr>
            <p:ph type="body" sz="quarter" idx="10"/>
          </p:nvPr>
        </p:nvSpPr>
        <p:spPr>
          <a:xfrm>
            <a:off x="1407065" y="3458569"/>
            <a:ext cx="2104154" cy="1738532"/>
          </a:xfrm>
          <a:prstGeom prst="rect">
            <a:avLst/>
          </a:prstGeom>
        </p:spPr>
        <p:txBody>
          <a:bodyPr/>
          <a:lstStyle>
            <a:lvl1pPr marL="0" indent="0" algn="ctr">
              <a:buFontTx/>
              <a:buNone/>
              <a:defRPr sz="2800"/>
            </a:lvl1pPr>
          </a:lstStyle>
          <a:p>
            <a:pPr lvl="0"/>
            <a:r>
              <a:rPr lang="en-US"/>
              <a:t>Edit Master text styles</a:t>
            </a:r>
          </a:p>
        </p:txBody>
      </p:sp>
      <p:sp>
        <p:nvSpPr>
          <p:cNvPr id="20" name="Text Placeholder 48"/>
          <p:cNvSpPr>
            <a:spLocks noGrp="1"/>
          </p:cNvSpPr>
          <p:nvPr>
            <p:ph type="body" sz="quarter" idx="11"/>
          </p:nvPr>
        </p:nvSpPr>
        <p:spPr>
          <a:xfrm>
            <a:off x="3841483" y="2897571"/>
            <a:ext cx="2054482" cy="1738717"/>
          </a:xfrm>
          <a:prstGeom prst="rect">
            <a:avLst/>
          </a:prstGeom>
        </p:spPr>
        <p:txBody>
          <a:bodyPr/>
          <a:lstStyle>
            <a:lvl1pPr marL="0" indent="0" algn="ctr">
              <a:buFontTx/>
              <a:buNone/>
              <a:defRPr sz="2800"/>
            </a:lvl1pPr>
          </a:lstStyle>
          <a:p>
            <a:pPr lvl="0"/>
            <a:r>
              <a:rPr lang="en-US"/>
              <a:t>Edit Master text styles</a:t>
            </a:r>
          </a:p>
        </p:txBody>
      </p:sp>
      <p:sp>
        <p:nvSpPr>
          <p:cNvPr id="21" name="Text Placeholder 49"/>
          <p:cNvSpPr>
            <a:spLocks noGrp="1"/>
          </p:cNvSpPr>
          <p:nvPr>
            <p:ph type="body" sz="quarter" idx="12"/>
          </p:nvPr>
        </p:nvSpPr>
        <p:spPr>
          <a:xfrm>
            <a:off x="6275080" y="3613117"/>
            <a:ext cx="2054482" cy="1707071"/>
          </a:xfrm>
          <a:prstGeom prst="rect">
            <a:avLst/>
          </a:prstGeom>
        </p:spPr>
        <p:txBody>
          <a:bodyPr/>
          <a:lstStyle>
            <a:lvl1pPr marL="0" indent="0" algn="ctr">
              <a:buFontTx/>
              <a:buNone/>
              <a:defRPr sz="2800"/>
            </a:lvl1pPr>
          </a:lstStyle>
          <a:p>
            <a:pPr lvl="0"/>
            <a:r>
              <a:rPr lang="en-US"/>
              <a:t>Edit Master text styles</a:t>
            </a:r>
          </a:p>
        </p:txBody>
      </p:sp>
      <p:sp>
        <p:nvSpPr>
          <p:cNvPr id="22" name="Text Placeholder 50"/>
          <p:cNvSpPr>
            <a:spLocks noGrp="1"/>
          </p:cNvSpPr>
          <p:nvPr>
            <p:ph type="body" sz="quarter" idx="13"/>
          </p:nvPr>
        </p:nvSpPr>
        <p:spPr>
          <a:xfrm>
            <a:off x="8684392" y="2897571"/>
            <a:ext cx="2054483" cy="1738717"/>
          </a:xfrm>
          <a:prstGeom prst="rect">
            <a:avLst/>
          </a:prstGeom>
        </p:spPr>
        <p:txBody>
          <a:bodyPr/>
          <a:lstStyle>
            <a:lvl1pPr marL="0" indent="0" algn="ctr">
              <a:buFontTx/>
              <a:buNone/>
              <a:defRPr sz="2800"/>
            </a:lvl1pPr>
          </a:lstStyle>
          <a:p>
            <a:pPr lvl="0"/>
            <a:r>
              <a:rPr lang="en-US"/>
              <a:t>Edit Master text styles</a:t>
            </a:r>
          </a:p>
        </p:txBody>
      </p:sp>
      <p:sp>
        <p:nvSpPr>
          <p:cNvPr id="23" name="Text Placeholder 51"/>
          <p:cNvSpPr>
            <a:spLocks noGrp="1"/>
          </p:cNvSpPr>
          <p:nvPr>
            <p:ph type="body" sz="quarter" idx="14"/>
          </p:nvPr>
        </p:nvSpPr>
        <p:spPr>
          <a:xfrm>
            <a:off x="11125368" y="3613117"/>
            <a:ext cx="2054483" cy="1707071"/>
          </a:xfrm>
          <a:prstGeom prst="rect">
            <a:avLst/>
          </a:prstGeom>
        </p:spPr>
        <p:txBody>
          <a:bodyPr/>
          <a:lstStyle>
            <a:lvl1pPr marL="0" indent="0" algn="ctr">
              <a:buFontTx/>
              <a:buNone/>
              <a:defRPr sz="2800"/>
            </a:lvl1pPr>
          </a:lstStyle>
          <a:p>
            <a:pPr lvl="0"/>
            <a:r>
              <a:rPr lang="en-US"/>
              <a:t>Edit Master text styles</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894439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ere are you in the scale">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6" name="Content Placeholder 2"/>
          <p:cNvSpPr>
            <a:spLocks noGrp="1"/>
          </p:cNvSpPr>
          <p:nvPr>
            <p:ph idx="1"/>
          </p:nvPr>
        </p:nvSpPr>
        <p:spPr>
          <a:xfrm>
            <a:off x="731520" y="1423747"/>
            <a:ext cx="13167360" cy="2715552"/>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894439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ouble Check">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Title</a:t>
            </a:r>
          </a:p>
        </p:txBody>
      </p:sp>
      <p:pic>
        <p:nvPicPr>
          <p:cNvPr id="5" name="Picture 4" descr="doublechre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3107" y="2023060"/>
            <a:ext cx="3874758" cy="3874758"/>
          </a:xfrm>
          <a:prstGeom prst="rect">
            <a:avLst/>
          </a:prstGeom>
        </p:spPr>
      </p:pic>
      <p:sp>
        <p:nvSpPr>
          <p:cNvPr id="7" name="Content Placeholder 2"/>
          <p:cNvSpPr>
            <a:spLocks noGrp="1"/>
          </p:cNvSpPr>
          <p:nvPr>
            <p:ph idx="1"/>
          </p:nvPr>
        </p:nvSpPr>
        <p:spPr>
          <a:xfrm>
            <a:off x="5079903" y="2318349"/>
            <a:ext cx="8818977" cy="51454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5364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ouble Check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oublechreck.png"/>
          <p:cNvPicPr>
            <a:picLocks noChangeAspect="1"/>
          </p:cNvPicPr>
          <p:nvPr userDrawn="1"/>
        </p:nvPicPr>
        <p:blipFill>
          <a:blip r:embed="rId2" cstate="print">
            <a:alphaModFix amt="33000"/>
            <a:extLst>
              <a:ext uri="{28A0092B-C50C-407E-A947-70E740481C1C}">
                <a14:useLocalDpi xmlns:a14="http://schemas.microsoft.com/office/drawing/2010/main"/>
              </a:ext>
            </a:extLst>
          </a:blip>
          <a:stretch>
            <a:fillRect/>
          </a:stretch>
        </p:blipFill>
        <p:spPr>
          <a:xfrm>
            <a:off x="4775867" y="2013005"/>
            <a:ext cx="5122472" cy="512247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509807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cavenger hunt">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779384" y="1214638"/>
            <a:ext cx="8119496" cy="996509"/>
          </a:xfrm>
        </p:spPr>
        <p:txBody>
          <a:bodyPr/>
          <a:lstStyle>
            <a:lvl1pPr algn="l">
              <a:defRPr b="0">
                <a:solidFill>
                  <a:srgbClr val="000000"/>
                </a:solidFill>
              </a:defRPr>
            </a:lvl1pPr>
          </a:lstStyle>
          <a:p>
            <a:r>
              <a:rPr lang="en-US" dirty="0"/>
              <a:t>Insert title here</a:t>
            </a:r>
          </a:p>
        </p:txBody>
      </p:sp>
      <p:pic>
        <p:nvPicPr>
          <p:cNvPr id="9" name="Picture 8" descr="scavanger_hun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2258" y="1498237"/>
            <a:ext cx="5038465" cy="4890560"/>
          </a:xfrm>
          <a:prstGeom prst="rect">
            <a:avLst/>
          </a:prstGeom>
        </p:spPr>
      </p:pic>
      <p:sp>
        <p:nvSpPr>
          <p:cNvPr id="10" name="Content Placeholder 2"/>
          <p:cNvSpPr>
            <a:spLocks noGrp="1"/>
          </p:cNvSpPr>
          <p:nvPr>
            <p:ph idx="1"/>
          </p:nvPr>
        </p:nvSpPr>
        <p:spPr>
          <a:xfrm>
            <a:off x="5779384" y="2305471"/>
            <a:ext cx="8119496" cy="513546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40831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avenger Hunt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rgbClr val="F2715E"/>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avanger_hunt.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4358486" y="1953627"/>
            <a:ext cx="5833819" cy="5662566"/>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2"/>
            <a:ext cx="13167360" cy="598794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740043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oll">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408361" y="1214638"/>
            <a:ext cx="8490519" cy="996509"/>
          </a:xfrm>
          <a:solidFill>
            <a:schemeClr val="accent5"/>
          </a:solidFill>
        </p:spPr>
        <p:txBody>
          <a:bodyPr/>
          <a:lstStyle>
            <a:lvl1pPr algn="l">
              <a:defRPr b="0">
                <a:solidFill>
                  <a:srgbClr val="000000"/>
                </a:solidFill>
              </a:defRPr>
            </a:lvl1pPr>
          </a:lstStyle>
          <a:p>
            <a:r>
              <a:rPr lang="en-US" dirty="0"/>
              <a:t>Insert title here</a:t>
            </a:r>
          </a:p>
        </p:txBody>
      </p:sp>
      <p:grpSp>
        <p:nvGrpSpPr>
          <p:cNvPr id="42" name="Group 41"/>
          <p:cNvGrpSpPr/>
          <p:nvPr userDrawn="1"/>
        </p:nvGrpSpPr>
        <p:grpSpPr>
          <a:xfrm>
            <a:off x="728368" y="2022285"/>
            <a:ext cx="4034041" cy="5068789"/>
            <a:chOff x="728368" y="2022285"/>
            <a:chExt cx="4034041" cy="5068789"/>
          </a:xfrm>
        </p:grpSpPr>
        <p:grpSp>
          <p:nvGrpSpPr>
            <p:cNvPr id="13" name="Group 12"/>
            <p:cNvGrpSpPr/>
            <p:nvPr userDrawn="1"/>
          </p:nvGrpSpPr>
          <p:grpSpPr>
            <a:xfrm>
              <a:off x="728368" y="2022285"/>
              <a:ext cx="1064595" cy="1064595"/>
              <a:chOff x="728368" y="1678849"/>
              <a:chExt cx="1064595" cy="1064595"/>
            </a:xfrm>
          </p:grpSpPr>
          <p:sp>
            <p:nvSpPr>
              <p:cNvPr id="3" name="Oval 2"/>
              <p:cNvSpPr/>
              <p:nvPr userDrawn="1"/>
            </p:nvSpPr>
            <p:spPr>
              <a:xfrm>
                <a:off x="728368" y="1678849"/>
                <a:ext cx="1064595" cy="106459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p:cNvSpPr/>
            <p:nvPr userDrawn="1"/>
          </p:nvSpPr>
          <p:spPr>
            <a:xfrm>
              <a:off x="2035696" y="2211147"/>
              <a:ext cx="2726713" cy="502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userDrawn="1"/>
          </p:nvGrpSpPr>
          <p:grpSpPr>
            <a:xfrm>
              <a:off x="728368" y="3359789"/>
              <a:ext cx="4034041" cy="2390642"/>
              <a:chOff x="728368" y="3359789"/>
              <a:chExt cx="4034041" cy="2390642"/>
            </a:xfrm>
          </p:grpSpPr>
          <p:grpSp>
            <p:nvGrpSpPr>
              <p:cNvPr id="24" name="Group 23"/>
              <p:cNvGrpSpPr/>
              <p:nvPr userDrawn="1"/>
            </p:nvGrpSpPr>
            <p:grpSpPr>
              <a:xfrm>
                <a:off x="728368" y="3359789"/>
                <a:ext cx="1064595" cy="1064595"/>
                <a:chOff x="728368" y="1678849"/>
                <a:chExt cx="1064595" cy="1064595"/>
              </a:xfrm>
            </p:grpSpPr>
            <p:sp>
              <p:nvSpPr>
                <p:cNvPr id="25" name="Oval 24"/>
                <p:cNvSpPr/>
                <p:nvPr userDrawn="1"/>
              </p:nvSpPr>
              <p:spPr>
                <a:xfrm>
                  <a:off x="728368" y="1678849"/>
                  <a:ext cx="1064595" cy="1064595"/>
                </a:xfrm>
                <a:prstGeom prst="ellipse">
                  <a:avLst/>
                </a:prstGeom>
                <a:solidFill>
                  <a:schemeClr val="bg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Oval 28"/>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userDrawn="1"/>
            </p:nvSpPr>
            <p:spPr>
              <a:xfrm>
                <a:off x="2035696" y="3656620"/>
                <a:ext cx="2726713" cy="502163"/>
              </a:xfrm>
              <a:prstGeom prst="rect">
                <a:avLst/>
              </a:prstGeom>
              <a:solidFill>
                <a:srgbClr val="FFFFFF">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userDrawn="1"/>
          </p:nvGrpSpPr>
          <p:grpSpPr>
            <a:xfrm>
              <a:off x="728368" y="4700432"/>
              <a:ext cx="4034041" cy="2390642"/>
              <a:chOff x="728368" y="3359789"/>
              <a:chExt cx="4034041" cy="2390642"/>
            </a:xfrm>
          </p:grpSpPr>
          <p:grpSp>
            <p:nvGrpSpPr>
              <p:cNvPr id="35" name="Group 34"/>
              <p:cNvGrpSpPr/>
              <p:nvPr userDrawn="1"/>
            </p:nvGrpSpPr>
            <p:grpSpPr>
              <a:xfrm>
                <a:off x="728368" y="3359789"/>
                <a:ext cx="1064595" cy="1064595"/>
                <a:chOff x="728368" y="1678849"/>
                <a:chExt cx="1064595" cy="1064595"/>
              </a:xfrm>
            </p:grpSpPr>
            <p:sp>
              <p:nvSpPr>
                <p:cNvPr id="38" name="Oval 37"/>
                <p:cNvSpPr/>
                <p:nvPr userDrawn="1"/>
              </p:nvSpPr>
              <p:spPr>
                <a:xfrm>
                  <a:off x="728368" y="1678849"/>
                  <a:ext cx="1064595" cy="1064595"/>
                </a:xfrm>
                <a:prstGeom prst="ellipse">
                  <a:avLst/>
                </a:pr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Oval 35"/>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userDrawn="1"/>
            </p:nvSpPr>
            <p:spPr>
              <a:xfrm>
                <a:off x="2035696" y="3656620"/>
                <a:ext cx="2726713" cy="502163"/>
              </a:xfrm>
              <a:prstGeom prst="rect">
                <a:avLst/>
              </a:prstGeom>
              <a:solidFill>
                <a:srgbClr val="FFFFFF">
                  <a:alpha val="2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8" name="Content Placeholder 2"/>
          <p:cNvSpPr>
            <a:spLocks noGrp="1"/>
          </p:cNvSpPr>
          <p:nvPr>
            <p:ph idx="1"/>
          </p:nvPr>
        </p:nvSpPr>
        <p:spPr>
          <a:xfrm>
            <a:off x="5408361" y="2292591"/>
            <a:ext cx="8490519"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624473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oll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grpSp>
        <p:nvGrpSpPr>
          <p:cNvPr id="12" name="Group 11"/>
          <p:cNvGrpSpPr/>
          <p:nvPr userDrawn="1"/>
        </p:nvGrpSpPr>
        <p:grpSpPr>
          <a:xfrm>
            <a:off x="4967845" y="2857062"/>
            <a:ext cx="4034041" cy="5068789"/>
            <a:chOff x="728368" y="2022285"/>
            <a:chExt cx="4034041" cy="5068789"/>
          </a:xfrm>
        </p:grpSpPr>
        <p:grpSp>
          <p:nvGrpSpPr>
            <p:cNvPr id="13" name="Group 12"/>
            <p:cNvGrpSpPr/>
            <p:nvPr userDrawn="1"/>
          </p:nvGrpSpPr>
          <p:grpSpPr>
            <a:xfrm>
              <a:off x="728368" y="2022285"/>
              <a:ext cx="1064595" cy="1064595"/>
              <a:chOff x="728368" y="1678849"/>
              <a:chExt cx="1064595" cy="1064595"/>
            </a:xfrm>
          </p:grpSpPr>
          <p:sp>
            <p:nvSpPr>
              <p:cNvPr id="27" name="Oval 26"/>
              <p:cNvSpPr/>
              <p:nvPr userDrawn="1"/>
            </p:nvSpPr>
            <p:spPr>
              <a:xfrm>
                <a:off x="728368" y="1678849"/>
                <a:ext cx="1064595" cy="1064595"/>
              </a:xfrm>
              <a:prstGeom prst="ellipse">
                <a:avLst/>
              </a:prstGeom>
              <a:solidFill>
                <a:srgbClr val="FFFF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userDrawn="1"/>
          </p:nvSpPr>
          <p:spPr>
            <a:xfrm>
              <a:off x="2035696" y="2211147"/>
              <a:ext cx="2726713" cy="502163"/>
            </a:xfrm>
            <a:prstGeom prst="rect">
              <a:avLst/>
            </a:prstGeom>
            <a:solidFill>
              <a:srgbClr val="FFFF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a:off x="728368" y="3359789"/>
              <a:ext cx="4034041" cy="2390642"/>
              <a:chOff x="728368" y="3359789"/>
              <a:chExt cx="4034041" cy="2390642"/>
            </a:xfrm>
          </p:grpSpPr>
          <p:grpSp>
            <p:nvGrpSpPr>
              <p:cNvPr id="22" name="Group 21"/>
              <p:cNvGrpSpPr/>
              <p:nvPr userDrawn="1"/>
            </p:nvGrpSpPr>
            <p:grpSpPr>
              <a:xfrm>
                <a:off x="728368" y="3359789"/>
                <a:ext cx="1064595" cy="1064595"/>
                <a:chOff x="728368" y="1678849"/>
                <a:chExt cx="1064595" cy="1064595"/>
              </a:xfrm>
            </p:grpSpPr>
            <p:sp>
              <p:nvSpPr>
                <p:cNvPr id="25" name="Oval 24"/>
                <p:cNvSpPr/>
                <p:nvPr userDrawn="1"/>
              </p:nvSpPr>
              <p:spPr>
                <a:xfrm>
                  <a:off x="728368" y="1678849"/>
                  <a:ext cx="1064595" cy="1064595"/>
                </a:xfrm>
                <a:prstGeom prst="ellipse">
                  <a:avLst/>
                </a:prstGeom>
                <a:solidFill>
                  <a:schemeClr val="bg1">
                    <a:alpha val="4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35696" y="3656620"/>
                <a:ext cx="2726713" cy="502163"/>
              </a:xfrm>
              <a:prstGeom prst="rect">
                <a:avLst/>
              </a:prstGeom>
              <a:solidFill>
                <a:srgbClr val="FFFFFF">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728368" y="4700432"/>
              <a:ext cx="4034041" cy="2390642"/>
              <a:chOff x="728368" y="3359789"/>
              <a:chExt cx="4034041" cy="2390642"/>
            </a:xfrm>
          </p:grpSpPr>
          <p:grpSp>
            <p:nvGrpSpPr>
              <p:cNvPr id="17" name="Group 16"/>
              <p:cNvGrpSpPr/>
              <p:nvPr userDrawn="1"/>
            </p:nvGrpSpPr>
            <p:grpSpPr>
              <a:xfrm>
                <a:off x="728368" y="3359789"/>
                <a:ext cx="1064595" cy="1064595"/>
                <a:chOff x="728368" y="1678849"/>
                <a:chExt cx="1064595" cy="1064595"/>
              </a:xfrm>
            </p:grpSpPr>
            <p:sp>
              <p:nvSpPr>
                <p:cNvPr id="20" name="Oval 19"/>
                <p:cNvSpPr/>
                <p:nvPr userDrawn="1"/>
              </p:nvSpPr>
              <p:spPr>
                <a:xfrm>
                  <a:off x="728368" y="1678849"/>
                  <a:ext cx="1064595" cy="1064595"/>
                </a:xfrm>
                <a:prstGeom prst="ellipse">
                  <a:avLst/>
                </a:pr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userDrawn="1"/>
              </p:nvSpPr>
              <p:spPr>
                <a:xfrm>
                  <a:off x="1101947" y="2071112"/>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Oval 17"/>
              <p:cNvSpPr/>
              <p:nvPr userDrawn="1"/>
            </p:nvSpPr>
            <p:spPr>
              <a:xfrm>
                <a:off x="1101947" y="5451669"/>
                <a:ext cx="298762" cy="298762"/>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2035696" y="3656620"/>
                <a:ext cx="2726713" cy="502163"/>
              </a:xfrm>
              <a:prstGeom prst="rect">
                <a:avLst/>
              </a:prstGeom>
              <a:solidFill>
                <a:srgbClr val="FFFFFF">
                  <a:alpha val="2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9" name="Content Placeholder 2"/>
          <p:cNvSpPr>
            <a:spLocks noGrp="1"/>
          </p:cNvSpPr>
          <p:nvPr>
            <p:ph idx="1"/>
          </p:nvPr>
        </p:nvSpPr>
        <p:spPr>
          <a:xfrm>
            <a:off x="731520" y="1419541"/>
            <a:ext cx="13167360" cy="598741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708441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olution">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121866" y="1214638"/>
            <a:ext cx="7777014" cy="996509"/>
          </a:xfrm>
        </p:spPr>
        <p:txBody>
          <a:bodyPr/>
          <a:lstStyle>
            <a:lvl1pPr algn="l">
              <a:defRPr b="0">
                <a:solidFill>
                  <a:srgbClr val="000000"/>
                </a:solidFill>
              </a:defRPr>
            </a:lvl1pPr>
          </a:lstStyle>
          <a:p>
            <a:r>
              <a:rPr lang="en-US" dirty="0"/>
              <a:t>Insert title here</a:t>
            </a:r>
          </a:p>
        </p:txBody>
      </p:sp>
      <p:pic>
        <p:nvPicPr>
          <p:cNvPr id="2" name="Picture 1" descr="fla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3554" y="1175739"/>
            <a:ext cx="4131103" cy="5213058"/>
          </a:xfrm>
          <a:prstGeom prst="rect">
            <a:avLst/>
          </a:prstGeom>
        </p:spPr>
      </p:pic>
      <p:sp>
        <p:nvSpPr>
          <p:cNvPr id="8" name="Content Placeholder 2"/>
          <p:cNvSpPr>
            <a:spLocks noGrp="1"/>
          </p:cNvSpPr>
          <p:nvPr>
            <p:ph idx="1"/>
          </p:nvPr>
        </p:nvSpPr>
        <p:spPr>
          <a:xfrm>
            <a:off x="6121866" y="2292591"/>
            <a:ext cx="7777014" cy="5148345"/>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416580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cussion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rgbClr val="F4C2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pic>
        <p:nvPicPr>
          <p:cNvPr id="8" name="Picture 7" descr="discussion.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4093657" y="2315269"/>
            <a:ext cx="5802424" cy="4931859"/>
          </a:xfrm>
          <a:prstGeom prst="rect">
            <a:avLst/>
          </a:prstGeom>
        </p:spPr>
      </p:pic>
      <p:sp>
        <p:nvSpPr>
          <p:cNvPr id="9"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578671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olution_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flag.png"/>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a:off x="4720691" y="1660117"/>
            <a:ext cx="4430604" cy="5591000"/>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4069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hat's Next">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408361" y="1214638"/>
            <a:ext cx="8490519" cy="996509"/>
          </a:xfrm>
          <a:solidFill>
            <a:schemeClr val="accent5"/>
          </a:solidFill>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a:solidFill>
            <a:schemeClr val="accent5"/>
          </a:solidFill>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next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5028" y="2454975"/>
            <a:ext cx="4055364" cy="3267456"/>
          </a:xfrm>
          <a:prstGeom prst="rect">
            <a:avLst/>
          </a:prstGeom>
        </p:spPr>
      </p:pic>
      <p:sp>
        <p:nvSpPr>
          <p:cNvPr id="9" name="Content Placeholder 2"/>
          <p:cNvSpPr>
            <a:spLocks noGrp="1"/>
          </p:cNvSpPr>
          <p:nvPr>
            <p:ph idx="1"/>
          </p:nvPr>
        </p:nvSpPr>
        <p:spPr>
          <a:xfrm>
            <a:off x="5408361" y="2305470"/>
            <a:ext cx="8490519" cy="531072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23950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hat's Next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ext2.png"/>
          <p:cNvPicPr>
            <a:picLocks noChangeAspect="1"/>
          </p:cNvPicPr>
          <p:nvPr userDrawn="1"/>
        </p:nvPicPr>
        <p:blipFill>
          <a:blip r:embed="rId2" cstate="print">
            <a:alphaModFix amt="35000"/>
            <a:extLst>
              <a:ext uri="{28A0092B-C50C-407E-A947-70E740481C1C}">
                <a14:useLocalDpi xmlns:a14="http://schemas.microsoft.com/office/drawing/2010/main"/>
              </a:ext>
            </a:extLst>
          </a:blip>
          <a:stretch>
            <a:fillRect/>
          </a:stretch>
        </p:blipFill>
        <p:spPr>
          <a:xfrm>
            <a:off x="4655480" y="2351690"/>
            <a:ext cx="4962718" cy="3998525"/>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03797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eet This">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twitte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8904" y="2211147"/>
            <a:ext cx="5100928" cy="4177650"/>
          </a:xfrm>
          <a:prstGeom prst="rect">
            <a:avLst/>
          </a:prstGeom>
        </p:spPr>
      </p:pic>
      <p:sp>
        <p:nvSpPr>
          <p:cNvPr id="9" name="Oval 8"/>
          <p:cNvSpPr/>
          <p:nvPr userDrawn="1"/>
        </p:nvSpPr>
        <p:spPr>
          <a:xfrm>
            <a:off x="3496170" y="2168340"/>
            <a:ext cx="1983541" cy="1983541"/>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42091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eet This!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witter.png"/>
          <p:cNvPicPr>
            <a:picLocks noChangeAspect="1"/>
          </p:cNvPicPr>
          <p:nvPr userDrawn="1"/>
        </p:nvPicPr>
        <p:blipFill>
          <a:blip r:embed="rId2" cstate="print">
            <a:alphaModFix amt="35000"/>
            <a:extLst>
              <a:ext uri="{28A0092B-C50C-407E-A947-70E740481C1C}">
                <a14:useLocalDpi xmlns:a14="http://schemas.microsoft.com/office/drawing/2010/main"/>
              </a:ext>
            </a:extLst>
          </a:blip>
          <a:stretch>
            <a:fillRect/>
          </a:stretch>
        </p:blipFill>
        <p:spPr>
          <a:xfrm>
            <a:off x="3752862" y="1825934"/>
            <a:ext cx="6238857" cy="5109613"/>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28699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st Drive">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2" name="Picture 1" descr="test_driv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3860" y="1332165"/>
            <a:ext cx="5056632" cy="5056632"/>
          </a:xfrm>
          <a:prstGeom prst="rect">
            <a:avLst/>
          </a:prstGeom>
        </p:spPr>
      </p:pic>
      <p:sp>
        <p:nvSpPr>
          <p:cNvPr id="9" name="Content Placeholder 2"/>
          <p:cNvSpPr>
            <a:spLocks noGrp="1"/>
          </p:cNvSpPr>
          <p:nvPr>
            <p:ph idx="1" hasCustomPrompt="1"/>
          </p:nvPr>
        </p:nvSpPr>
        <p:spPr>
          <a:xfrm>
            <a:off x="6307376" y="2318349"/>
            <a:ext cx="7591504" cy="529784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4229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st drive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test_drive.png"/>
          <p:cNvPicPr>
            <a:picLocks noChangeAspect="1"/>
          </p:cNvPicPr>
          <p:nvPr userDrawn="1"/>
        </p:nvPicPr>
        <p:blipFill>
          <a:blip r:embed="rId2" cstate="print">
            <a:alphaModFix amt="33000"/>
            <a:extLst>
              <a:ext uri="{28A0092B-C50C-407E-A947-70E740481C1C}">
                <a14:useLocalDpi xmlns:a14="http://schemas.microsoft.com/office/drawing/2010/main"/>
              </a:ext>
            </a:extLst>
          </a:blip>
          <a:stretch>
            <a:fillRect/>
          </a:stretch>
        </p:blipFill>
        <p:spPr>
          <a:xfrm>
            <a:off x="4291078" y="1699616"/>
            <a:ext cx="5768755" cy="5768755"/>
          </a:xfrm>
          <a:prstGeom prst="rect">
            <a:avLst/>
          </a:prstGeom>
        </p:spPr>
      </p:pic>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1504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ake Action">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take_ac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0514" y="1591177"/>
            <a:ext cx="5098372" cy="4376942"/>
          </a:xfrm>
          <a:prstGeom prst="rect">
            <a:avLst/>
          </a:prstGeom>
        </p:spPr>
      </p:pic>
      <p:sp>
        <p:nvSpPr>
          <p:cNvPr id="9"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58920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ake action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ke_action.png"/>
          <p:cNvPicPr>
            <a:picLocks noChangeAspect="1"/>
          </p:cNvPicPr>
          <p:nvPr userDrawn="1"/>
        </p:nvPicPr>
        <p:blipFill>
          <a:blip r:embed="rId2" cstate="print">
            <a:alphaModFix amt="40000"/>
            <a:extLst>
              <a:ext uri="{28A0092B-C50C-407E-A947-70E740481C1C}">
                <a14:useLocalDpi xmlns:a14="http://schemas.microsoft.com/office/drawing/2010/main"/>
              </a:ext>
            </a:extLst>
          </a:blip>
          <a:stretch>
            <a:fillRect/>
          </a:stretch>
        </p:blipFill>
        <p:spPr>
          <a:xfrm>
            <a:off x="4602335" y="2309965"/>
            <a:ext cx="5293587" cy="4544533"/>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7565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2" name="Picture 1" descr="cas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796" y="1803508"/>
            <a:ext cx="4866472" cy="4135812"/>
          </a:xfrm>
          <a:prstGeom prst="rect">
            <a:avLst/>
          </a:prstGeom>
        </p:spPr>
      </p:pic>
      <p:sp>
        <p:nvSpPr>
          <p:cNvPr id="9" name="Content Placeholder 2"/>
          <p:cNvSpPr>
            <a:spLocks noGrp="1"/>
          </p:cNvSpPr>
          <p:nvPr>
            <p:ph idx="1" hasCustomPrompt="1"/>
          </p:nvPr>
        </p:nvSpPr>
        <p:spPr>
          <a:xfrm>
            <a:off x="6307376" y="2305470"/>
            <a:ext cx="7591504" cy="531072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21866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ut it Together">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121866" y="1214638"/>
            <a:ext cx="7777014" cy="996509"/>
          </a:xfrm>
        </p:spPr>
        <p:txBody>
          <a:bodyPr/>
          <a:lstStyle>
            <a:lvl1pPr algn="l">
              <a:defRPr b="0">
                <a:solidFill>
                  <a:srgbClr val="000000"/>
                </a:solidFill>
              </a:defRPr>
            </a:lvl1pPr>
          </a:lstStyle>
          <a:p>
            <a:r>
              <a:rPr lang="en-US" dirty="0"/>
              <a:t>Insert title here</a:t>
            </a:r>
          </a:p>
        </p:txBody>
      </p:sp>
      <p:pic>
        <p:nvPicPr>
          <p:cNvPr id="9" name="Picture 8" descr="pu_togethe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6562" y="1214638"/>
            <a:ext cx="4781361" cy="5430004"/>
          </a:xfrm>
          <a:prstGeom prst="rect">
            <a:avLst/>
          </a:prstGeom>
        </p:spPr>
      </p:pic>
      <p:sp>
        <p:nvSpPr>
          <p:cNvPr id="8" name="Content Placeholder 2"/>
          <p:cNvSpPr>
            <a:spLocks noGrp="1"/>
          </p:cNvSpPr>
          <p:nvPr>
            <p:ph idx="1"/>
          </p:nvPr>
        </p:nvSpPr>
        <p:spPr>
          <a:xfrm>
            <a:off x="6121866" y="2318349"/>
            <a:ext cx="7777014" cy="520291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385338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ase Study_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ase.png"/>
          <p:cNvPicPr>
            <a:picLocks noChangeAspect="1"/>
          </p:cNvPicPr>
          <p:nvPr userDrawn="1"/>
        </p:nvPicPr>
        <p:blipFill>
          <a:blip r:embed="rId2">
            <a:alphaModFix amt="32000"/>
            <a:extLst>
              <a:ext uri="{28A0092B-C50C-407E-A947-70E740481C1C}">
                <a14:useLocalDpi xmlns:a14="http://schemas.microsoft.com/office/drawing/2010/main" val="0"/>
              </a:ext>
            </a:extLst>
          </a:blip>
          <a:stretch>
            <a:fillRect/>
          </a:stretch>
        </p:blipFill>
        <p:spPr>
          <a:xfrm>
            <a:off x="4157003" y="1803507"/>
            <a:ext cx="5635658" cy="4789511"/>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32992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Reflection">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3" name="Picture 2" descr="reflec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62643" y="634508"/>
            <a:ext cx="3934048" cy="6981685"/>
          </a:xfrm>
          <a:prstGeom prst="rect">
            <a:avLst/>
          </a:prstGeom>
        </p:spPr>
      </p:pic>
      <p:sp>
        <p:nvSpPr>
          <p:cNvPr id="10" name="Content Placeholder 2"/>
          <p:cNvSpPr>
            <a:spLocks noGrp="1"/>
          </p:cNvSpPr>
          <p:nvPr>
            <p:ph idx="1" hasCustomPrompt="1"/>
          </p:nvPr>
        </p:nvSpPr>
        <p:spPr>
          <a:xfrm>
            <a:off x="6307376" y="2318349"/>
            <a:ext cx="7591504" cy="520291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589208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flection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reflection.png"/>
          <p:cNvPicPr>
            <a:picLocks noChangeAspect="1"/>
          </p:cNvPicPr>
          <p:nvPr userDrawn="1"/>
        </p:nvPicPr>
        <p:blipFill rotWithShape="1">
          <a:blip r:embed="rId2" cstate="print">
            <a:alphaModFix amt="36000"/>
            <a:extLst>
              <a:ext uri="{28A0092B-C50C-407E-A947-70E740481C1C}">
                <a14:useLocalDpi xmlns:a14="http://schemas.microsoft.com/office/drawing/2010/main"/>
              </a:ext>
            </a:extLst>
          </a:blip>
          <a:srcRect/>
          <a:stretch/>
        </p:blipFill>
        <p:spPr>
          <a:xfrm>
            <a:off x="4748436" y="1404088"/>
            <a:ext cx="4739029" cy="682551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12191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oubleshooting_Tips_1">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6307376" y="1214638"/>
            <a:ext cx="7591504" cy="996509"/>
          </a:xfrm>
        </p:spPr>
        <p:txBody>
          <a:bodyPr/>
          <a:lstStyle>
            <a:lvl1pPr algn="l">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9" name="Picture 8" descr="brainstom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3" y="1513471"/>
            <a:ext cx="5260231" cy="4706005"/>
          </a:xfrm>
          <a:prstGeom prst="rect">
            <a:avLst/>
          </a:prstGeom>
        </p:spPr>
      </p:pic>
      <p:sp>
        <p:nvSpPr>
          <p:cNvPr id="11" name="Content Placeholder 2"/>
          <p:cNvSpPr>
            <a:spLocks noGrp="1"/>
          </p:cNvSpPr>
          <p:nvPr>
            <p:ph idx="1" hasCustomPrompt="1"/>
          </p:nvPr>
        </p:nvSpPr>
        <p:spPr>
          <a:xfrm>
            <a:off x="6307376" y="2292591"/>
            <a:ext cx="7591504" cy="532360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7314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oubleshooting_Tips_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rainstomr.png"/>
          <p:cNvPicPr>
            <a:picLocks noChangeAspect="1"/>
          </p:cNvPicPr>
          <p:nvPr userDrawn="1"/>
        </p:nvPicPr>
        <p:blipFill>
          <a:blip r:embed="rId2">
            <a:alphaModFix amt="36000"/>
            <a:extLst>
              <a:ext uri="{28A0092B-C50C-407E-A947-70E740481C1C}">
                <a14:useLocalDpi xmlns:a14="http://schemas.microsoft.com/office/drawing/2010/main" val="0"/>
              </a:ext>
            </a:extLst>
          </a:blip>
          <a:stretch>
            <a:fillRect/>
          </a:stretch>
        </p:blipFill>
        <p:spPr>
          <a:xfrm>
            <a:off x="4544728" y="1700242"/>
            <a:ext cx="5260231" cy="4706005"/>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10"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776911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erminology">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9BAF17C7-17EA-8D48-9B14-FB2C06BF0E79}" type="slidenum">
              <a:rPr lang="en-US" smtClean="0"/>
              <a:pPr/>
              <a:t>‹#›</a:t>
            </a:fld>
            <a:endParaRPr lang="en-US"/>
          </a:p>
        </p:txBody>
      </p:sp>
      <p:sp>
        <p:nvSpPr>
          <p:cNvPr id="6" name="Title 1"/>
          <p:cNvSpPr>
            <a:spLocks noGrp="1"/>
          </p:cNvSpPr>
          <p:nvPr>
            <p:ph type="title" hasCustomPrompt="1"/>
          </p:nvPr>
        </p:nvSpPr>
        <p:spPr>
          <a:xfrm>
            <a:off x="6111709" y="1238938"/>
            <a:ext cx="7787171" cy="996509"/>
          </a:xfrm>
        </p:spPr>
        <p:txBody>
          <a:bodyPr/>
          <a:lstStyle>
            <a:lvl1pPr algn="l">
              <a:defRPr>
                <a:solidFill>
                  <a:srgbClr val="000000"/>
                </a:solidFill>
              </a:defRPr>
            </a:lvl1pPr>
          </a:lstStyle>
          <a:p>
            <a:r>
              <a:rPr lang="en-US" dirty="0"/>
              <a:t>Insert your title here</a:t>
            </a:r>
          </a:p>
        </p:txBody>
      </p:sp>
      <p:pic>
        <p:nvPicPr>
          <p:cNvPr id="2" name="Picture 1" descr="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1305269"/>
            <a:ext cx="5540098" cy="5065559"/>
          </a:xfrm>
          <a:prstGeom prst="rect">
            <a:avLst/>
          </a:prstGeom>
        </p:spPr>
      </p:pic>
      <p:sp>
        <p:nvSpPr>
          <p:cNvPr id="7" name="Content Placeholder 2"/>
          <p:cNvSpPr>
            <a:spLocks noGrp="1"/>
          </p:cNvSpPr>
          <p:nvPr>
            <p:ph idx="1" hasCustomPrompt="1"/>
          </p:nvPr>
        </p:nvSpPr>
        <p:spPr>
          <a:xfrm>
            <a:off x="6111709" y="2331229"/>
            <a:ext cx="7787171" cy="513256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954674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rminology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19" y="218129"/>
            <a:ext cx="13167361" cy="996509"/>
          </a:xfrm>
        </p:spPr>
        <p:txBody>
          <a:bodyPr/>
          <a:lstStyle>
            <a:lvl1pPr algn="ctr">
              <a:defRPr b="0">
                <a:solidFill>
                  <a:srgbClr val="000000"/>
                </a:solidFill>
              </a:defRPr>
            </a:lvl1pPr>
          </a:lstStyle>
          <a:p>
            <a:r>
              <a:rPr lang="en-US" dirty="0"/>
              <a:t>Insert title here</a:t>
            </a:r>
          </a:p>
        </p:txBody>
      </p:sp>
      <p:pic>
        <p:nvPicPr>
          <p:cNvPr id="10" name="Picture 9" descr="TER.png"/>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4064000" y="1914869"/>
            <a:ext cx="5943600" cy="5434499"/>
          </a:xfrm>
          <a:prstGeom prst="rect">
            <a:avLst/>
          </a:prstGeom>
        </p:spPr>
      </p:pic>
      <p:sp>
        <p:nvSpPr>
          <p:cNvPr id="8" name="Content Placeholder 2"/>
          <p:cNvSpPr>
            <a:spLocks noGrp="1"/>
          </p:cNvSpPr>
          <p:nvPr>
            <p:ph idx="1"/>
          </p:nvPr>
        </p:nvSpPr>
        <p:spPr>
          <a:xfrm>
            <a:off x="731520" y="1419541"/>
            <a:ext cx="13167360" cy="59879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276636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rainstorm">
    <p:spTree>
      <p:nvGrpSpPr>
        <p:cNvPr id="1" name=""/>
        <p:cNvGrpSpPr/>
        <p:nvPr/>
      </p:nvGrpSpPr>
      <p:grpSpPr>
        <a:xfrm>
          <a:off x="0" y="0"/>
          <a:ext cx="0" cy="0"/>
          <a:chOff x="0" y="0"/>
          <a:chExt cx="0" cy="0"/>
        </a:xfrm>
      </p:grpSpPr>
      <p:sp>
        <p:nvSpPr>
          <p:cNvPr id="12" name="Rectangle 11"/>
          <p:cNvSpPr/>
          <p:nvPr userDrawn="1"/>
        </p:nvSpPr>
        <p:spPr>
          <a:xfrm>
            <a:off x="0" y="0"/>
            <a:ext cx="14630400" cy="82296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userDrawn="1"/>
        </p:nvSpPr>
        <p:spPr>
          <a:xfrm>
            <a:off x="275532" y="-2922214"/>
            <a:ext cx="14050068" cy="14050068"/>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2168912" y="218129"/>
            <a:ext cx="10336537" cy="996509"/>
          </a:xfrm>
        </p:spPr>
        <p:txBody>
          <a:bodyPr/>
          <a:lstStyle>
            <a:lvl1pPr algn="ctr">
              <a:defRPr b="0">
                <a:solidFill>
                  <a:schemeClr val="tx1"/>
                </a:solidFill>
              </a:defRPr>
            </a:lvl1pPr>
          </a:lstStyle>
          <a:p>
            <a:r>
              <a:rPr lang="en-US" dirty="0"/>
              <a:t>Time to brainstorm</a:t>
            </a:r>
          </a:p>
        </p:txBody>
      </p:sp>
      <p:pic>
        <p:nvPicPr>
          <p:cNvPr id="15" name="Picture 14" descr="brain.png"/>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4874788" y="2997091"/>
            <a:ext cx="5285889" cy="4630530"/>
          </a:xfrm>
          <a:prstGeom prst="rect">
            <a:avLst/>
          </a:prstGeom>
        </p:spPr>
      </p:pic>
      <p:sp>
        <p:nvSpPr>
          <p:cNvPr id="8" name="Content Placeholder 2"/>
          <p:cNvSpPr>
            <a:spLocks noGrp="1"/>
          </p:cNvSpPr>
          <p:nvPr>
            <p:ph idx="1"/>
          </p:nvPr>
        </p:nvSpPr>
        <p:spPr>
          <a:xfrm>
            <a:off x="1365161" y="1419542"/>
            <a:ext cx="11874321" cy="1998516"/>
          </a:xfrm>
          <a:prstGeom prst="rect">
            <a:avLst/>
          </a:prstGeom>
        </p:spPr>
        <p:txBody>
          <a:bodyPr/>
          <a:lstStyle>
            <a:lvl1pPr marL="0" indent="0" algn="ctr">
              <a:spcBef>
                <a:spcPts val="1800"/>
              </a:spcBef>
              <a:buFontTx/>
              <a:buNone/>
              <a:defRPr>
                <a:solidFill>
                  <a:srgbClr val="000000"/>
                </a:solidFill>
              </a:defRPr>
            </a:lvl1pPr>
            <a:lvl2pPr marL="653110" indent="0" algn="ctr">
              <a:spcBef>
                <a:spcPts val="900"/>
              </a:spcBef>
              <a:buFontTx/>
              <a:buNone/>
              <a:defRPr sz="2800">
                <a:solidFill>
                  <a:srgbClr val="000000"/>
                </a:solidFill>
              </a:defRPr>
            </a:lvl2pPr>
            <a:lvl3pPr marL="1306221" indent="0" algn="ctr">
              <a:spcBef>
                <a:spcPts val="900"/>
              </a:spcBef>
              <a:buFontTx/>
              <a:buNone/>
              <a:defRPr sz="2800">
                <a:solidFill>
                  <a:srgbClr val="000000"/>
                </a:solidFill>
              </a:defRPr>
            </a:lvl3pPr>
            <a:lvl4pPr marL="1959331" indent="0" algn="ctr">
              <a:spcBef>
                <a:spcPts val="900"/>
              </a:spcBef>
              <a:buFontTx/>
              <a:buNone/>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2904631" y="7627621"/>
            <a:ext cx="994249"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951683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ap">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BAF17C7-17EA-8D48-9B14-FB2C06BF0E79}" type="slidenum">
              <a:rPr lang="en-US" smtClean="0"/>
              <a:pPr/>
              <a:t>‹#›</a:t>
            </a:fld>
            <a:endParaRPr lang="en-US"/>
          </a:p>
        </p:txBody>
      </p:sp>
      <p:sp>
        <p:nvSpPr>
          <p:cNvPr id="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862854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hare Your Thoughts">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5522522" y="1214638"/>
            <a:ext cx="8376358" cy="996509"/>
          </a:xfrm>
          <a:noFill/>
        </p:spPr>
        <p:txBody>
          <a:bodyPr/>
          <a:lstStyle>
            <a:lvl1pPr algn="l">
              <a:defRPr b="0">
                <a:solidFill>
                  <a:schemeClr val="tx1"/>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a:solidFill>
            <a:schemeClr val="accent1"/>
          </a:solidFill>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annotat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103" y="1114755"/>
            <a:ext cx="4480806" cy="5643828"/>
          </a:xfrm>
          <a:prstGeom prst="rect">
            <a:avLst/>
          </a:prstGeom>
        </p:spPr>
      </p:pic>
      <p:sp>
        <p:nvSpPr>
          <p:cNvPr id="10" name="Content Placeholder 2"/>
          <p:cNvSpPr>
            <a:spLocks noGrp="1"/>
          </p:cNvSpPr>
          <p:nvPr>
            <p:ph idx="1" hasCustomPrompt="1"/>
          </p:nvPr>
        </p:nvSpPr>
        <p:spPr>
          <a:xfrm>
            <a:off x="5522522" y="2318349"/>
            <a:ext cx="8376358" cy="5297844"/>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56336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t it together 2">
    <p:spTree>
      <p:nvGrpSpPr>
        <p:cNvPr id="1" name=""/>
        <p:cNvGrpSpPr/>
        <p:nvPr/>
      </p:nvGrpSpPr>
      <p:grpSpPr>
        <a:xfrm>
          <a:off x="0" y="0"/>
          <a:ext cx="0" cy="0"/>
          <a:chOff x="0" y="0"/>
          <a:chExt cx="0" cy="0"/>
        </a:xfrm>
      </p:grpSpPr>
      <p:sp>
        <p:nvSpPr>
          <p:cNvPr id="8" name="Rectangle 7"/>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pu_together.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4621563" y="1600122"/>
            <a:ext cx="5116512" cy="5810622"/>
          </a:xfrm>
          <a:prstGeom prst="rect">
            <a:avLst/>
          </a:prstGeom>
        </p:spPr>
      </p:pic>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
        <p:nvSpPr>
          <p:cNvPr id="7"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25488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hare Your Thoughts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nnotation.png"/>
          <p:cNvPicPr>
            <a:picLocks noChangeAspect="1"/>
          </p:cNvPicPr>
          <p:nvPr userDrawn="1"/>
        </p:nvPicPr>
        <p:blipFill>
          <a:blip r:embed="rId2" cstate="print">
            <a:alphaModFix amt="32000"/>
            <a:extLst>
              <a:ext uri="{28A0092B-C50C-407E-A947-70E740481C1C}">
                <a14:useLocalDpi xmlns:a14="http://schemas.microsoft.com/office/drawing/2010/main"/>
              </a:ext>
            </a:extLst>
          </a:blip>
          <a:stretch>
            <a:fillRect/>
          </a:stretch>
        </p:blipFill>
        <p:spPr>
          <a:xfrm>
            <a:off x="4079213" y="1423747"/>
            <a:ext cx="5151706" cy="6488870"/>
          </a:xfrm>
          <a:prstGeom prst="rect">
            <a:avLst/>
          </a:prstGeom>
        </p:spPr>
      </p:pic>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39816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Report">
    <p:spTree>
      <p:nvGrpSpPr>
        <p:cNvPr id="1" name=""/>
        <p:cNvGrpSpPr/>
        <p:nvPr/>
      </p:nvGrpSpPr>
      <p:grpSpPr>
        <a:xfrm>
          <a:off x="0" y="0"/>
          <a:ext cx="0" cy="0"/>
          <a:chOff x="0" y="0"/>
          <a:chExt cx="0" cy="0"/>
        </a:xfrm>
      </p:grpSpPr>
      <p:sp>
        <p:nvSpPr>
          <p:cNvPr id="16" name="Rectangle 15"/>
          <p:cNvSpPr/>
          <p:nvPr userDrawn="1"/>
        </p:nvSpPr>
        <p:spPr>
          <a:xfrm>
            <a:off x="0" y="0"/>
            <a:ext cx="14630400" cy="180066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accent4"/>
                </a:solidFill>
              </a:defRPr>
            </a:lvl1pPr>
          </a:lstStyle>
          <a:p>
            <a:fld id="{9BAF17C7-17EA-8D48-9B14-FB2C06BF0E79}" type="slidenum">
              <a:rPr lang="en-US" smtClean="0"/>
              <a:pPr/>
              <a:t>‹#›</a:t>
            </a:fld>
            <a:endParaRPr lang="en-US"/>
          </a:p>
        </p:txBody>
      </p:sp>
      <p:sp>
        <p:nvSpPr>
          <p:cNvPr id="5" name="Chart Placeholder 4"/>
          <p:cNvSpPr>
            <a:spLocks noGrp="1"/>
          </p:cNvSpPr>
          <p:nvPr>
            <p:ph type="chart" sz="quarter" idx="11"/>
          </p:nvPr>
        </p:nvSpPr>
        <p:spPr>
          <a:xfrm>
            <a:off x="731838" y="1800665"/>
            <a:ext cx="6217601" cy="4417254"/>
          </a:xfrm>
          <a:prstGeom prst="rect">
            <a:avLst/>
          </a:prstGeom>
        </p:spPr>
        <p:txBody>
          <a:bodyPr>
            <a:noAutofit/>
          </a:bodyPr>
          <a:lstStyle>
            <a:lvl1pPr>
              <a:defRPr sz="3200"/>
            </a:lvl1pPr>
          </a:lstStyle>
          <a:p>
            <a:r>
              <a:rPr lang="en-US"/>
              <a:t>Click icon to add chart</a:t>
            </a:r>
          </a:p>
        </p:txBody>
      </p:sp>
      <p:sp>
        <p:nvSpPr>
          <p:cNvPr id="9" name="Chart Placeholder 4"/>
          <p:cNvSpPr>
            <a:spLocks noGrp="1"/>
          </p:cNvSpPr>
          <p:nvPr>
            <p:ph type="chart" sz="quarter" idx="12"/>
          </p:nvPr>
        </p:nvSpPr>
        <p:spPr>
          <a:xfrm>
            <a:off x="7681279" y="1800665"/>
            <a:ext cx="6217601" cy="4417254"/>
          </a:xfrm>
          <a:prstGeom prst="rect">
            <a:avLst/>
          </a:prstGeom>
        </p:spPr>
        <p:txBody>
          <a:bodyPr>
            <a:noAutofit/>
          </a:bodyPr>
          <a:lstStyle>
            <a:lvl1pPr>
              <a:defRPr sz="3200"/>
            </a:lvl1pPr>
          </a:lstStyle>
          <a:p>
            <a:r>
              <a:rPr lang="en-US"/>
              <a:t>Click icon to add chart</a:t>
            </a:r>
          </a:p>
        </p:txBody>
      </p:sp>
      <p:sp>
        <p:nvSpPr>
          <p:cNvPr id="10" name="Rectangle 9"/>
          <p:cNvSpPr/>
          <p:nvPr userDrawn="1"/>
        </p:nvSpPr>
        <p:spPr>
          <a:xfrm>
            <a:off x="0" y="6316396"/>
            <a:ext cx="14630400" cy="2011682"/>
          </a:xfrm>
          <a:prstGeom prst="rect">
            <a:avLst/>
          </a:prstGeom>
          <a:solidFill>
            <a:schemeClr val="bg1">
              <a:lumMod val="9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0"/>
          <p:cNvSpPr>
            <a:spLocks noGrp="1"/>
          </p:cNvSpPr>
          <p:nvPr>
            <p:ph type="body" sz="quarter" idx="15"/>
          </p:nvPr>
        </p:nvSpPr>
        <p:spPr>
          <a:xfrm>
            <a:off x="731837" y="6386732"/>
            <a:ext cx="6217601" cy="1237839"/>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6"/>
          </p:nvPr>
        </p:nvSpPr>
        <p:spPr>
          <a:xfrm>
            <a:off x="7681279" y="6386732"/>
            <a:ext cx="6217601" cy="1237839"/>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 name="Title 1"/>
          <p:cNvSpPr>
            <a:spLocks noGrp="1"/>
          </p:cNvSpPr>
          <p:nvPr>
            <p:ph type="title" hasCustomPrompt="1"/>
          </p:nvPr>
        </p:nvSpPr>
        <p:spPr>
          <a:xfrm>
            <a:off x="731520" y="0"/>
            <a:ext cx="13167360" cy="928766"/>
          </a:xfrm>
        </p:spPr>
        <p:txBody>
          <a:bodyPr/>
          <a:lstStyle>
            <a:lvl1pPr>
              <a:defRPr>
                <a:solidFill>
                  <a:schemeClr val="bg1"/>
                </a:solidFill>
              </a:defRPr>
            </a:lvl1pPr>
          </a:lstStyle>
          <a:p>
            <a:r>
              <a:rPr lang="en-US" dirty="0"/>
              <a:t>Report</a:t>
            </a:r>
          </a:p>
        </p:txBody>
      </p:sp>
      <p:sp>
        <p:nvSpPr>
          <p:cNvPr id="11" name="Text Placeholder 10"/>
          <p:cNvSpPr>
            <a:spLocks noGrp="1"/>
          </p:cNvSpPr>
          <p:nvPr>
            <p:ph type="body" sz="quarter" idx="13" hasCustomPrompt="1"/>
          </p:nvPr>
        </p:nvSpPr>
        <p:spPr>
          <a:xfrm>
            <a:off x="731837" y="1294001"/>
            <a:ext cx="6217601" cy="506664"/>
          </a:xfrm>
          <a:prstGeom prst="rect">
            <a:avLst/>
          </a:prstGeom>
        </p:spPr>
        <p:txBody>
          <a:bodyPr>
            <a:noAutofit/>
          </a:bodyPr>
          <a:lstStyle>
            <a:lvl1pPr marL="0" indent="0" algn="ctr">
              <a:buNone/>
              <a:defRPr sz="3200" b="1" i="1">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Sales number 1</a:t>
            </a:r>
          </a:p>
        </p:txBody>
      </p:sp>
      <p:sp>
        <p:nvSpPr>
          <p:cNvPr id="12" name="Text Placeholder 10"/>
          <p:cNvSpPr>
            <a:spLocks noGrp="1"/>
          </p:cNvSpPr>
          <p:nvPr>
            <p:ph type="body" sz="quarter" idx="14" hasCustomPrompt="1"/>
          </p:nvPr>
        </p:nvSpPr>
        <p:spPr>
          <a:xfrm>
            <a:off x="7681279" y="1294001"/>
            <a:ext cx="6217601" cy="506664"/>
          </a:xfrm>
          <a:prstGeom prst="rect">
            <a:avLst/>
          </a:prstGeom>
        </p:spPr>
        <p:txBody>
          <a:bodyPr>
            <a:noAutofit/>
          </a:bodyPr>
          <a:lstStyle>
            <a:lvl1pPr marL="0" indent="0" algn="ctr">
              <a:buNone/>
              <a:defRPr sz="3200" b="1" i="1">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Sales number 2</a:t>
            </a:r>
          </a:p>
        </p:txBody>
      </p:sp>
      <p:sp>
        <p:nvSpPr>
          <p:cNvPr id="15" name="Slide Number Placeholder 5"/>
          <p:cNvSpPr txBox="1">
            <a:spLocks/>
          </p:cNvSpPr>
          <p:nvPr userDrawn="1"/>
        </p:nvSpPr>
        <p:spPr>
          <a:xfrm>
            <a:off x="10488168" y="7626096"/>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accent4"/>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spTree>
    <p:extLst>
      <p:ext uri="{BB962C8B-B14F-4D97-AF65-F5344CB8AC3E}">
        <p14:creationId xmlns:p14="http://schemas.microsoft.com/office/powerpoint/2010/main" val="3644725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4067158"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6343106"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862400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9223301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290805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5190170"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747778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6" name="Text Placeholder 10"/>
          <p:cNvSpPr>
            <a:spLocks noGrp="1"/>
          </p:cNvSpPr>
          <p:nvPr>
            <p:ph type="body" sz="quarter" idx="15"/>
          </p:nvPr>
        </p:nvSpPr>
        <p:spPr>
          <a:xfrm>
            <a:off x="9756614"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7447069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4067158"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6343106"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862400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
        <p:nvSpPr>
          <p:cNvPr id="7" name="Text Placeholder 10"/>
          <p:cNvSpPr>
            <a:spLocks noGrp="1"/>
          </p:cNvSpPr>
          <p:nvPr>
            <p:ph type="body" sz="quarter" idx="15"/>
          </p:nvPr>
        </p:nvSpPr>
        <p:spPr>
          <a:xfrm>
            <a:off x="10914298" y="3759423"/>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8" name="Text Placeholder 10"/>
          <p:cNvSpPr>
            <a:spLocks noGrp="1"/>
          </p:cNvSpPr>
          <p:nvPr>
            <p:ph type="body" sz="quarter" idx="16"/>
          </p:nvPr>
        </p:nvSpPr>
        <p:spPr>
          <a:xfrm>
            <a:off x="1772571" y="3758216"/>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Tree>
    <p:extLst>
      <p:ext uri="{BB962C8B-B14F-4D97-AF65-F5344CB8AC3E}">
        <p14:creationId xmlns:p14="http://schemas.microsoft.com/office/powerpoint/2010/main" val="27084993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641374"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2923492"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5198218"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6" name="Text Placeholder 10"/>
          <p:cNvSpPr>
            <a:spLocks noGrp="1"/>
          </p:cNvSpPr>
          <p:nvPr>
            <p:ph type="body" sz="quarter" idx="15"/>
          </p:nvPr>
        </p:nvSpPr>
        <p:spPr>
          <a:xfrm>
            <a:off x="7477050"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7" name="Text Placeholder 10"/>
          <p:cNvSpPr>
            <a:spLocks noGrp="1"/>
          </p:cNvSpPr>
          <p:nvPr>
            <p:ph type="body" sz="quarter" idx="16"/>
          </p:nvPr>
        </p:nvSpPr>
        <p:spPr>
          <a:xfrm>
            <a:off x="9744694"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8" name="Text Placeholder 10"/>
          <p:cNvSpPr>
            <a:spLocks noGrp="1"/>
          </p:cNvSpPr>
          <p:nvPr>
            <p:ph type="body" sz="quarter" idx="17"/>
          </p:nvPr>
        </p:nvSpPr>
        <p:spPr>
          <a:xfrm>
            <a:off x="12017322" y="3748692"/>
            <a:ext cx="1944188" cy="2537101"/>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541426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teps Option 3">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 name="Regular Pentagon 2"/>
          <p:cNvSpPr/>
          <p:nvPr userDrawn="1"/>
        </p:nvSpPr>
        <p:spPr>
          <a:xfrm>
            <a:off x="2192430" y="4338807"/>
            <a:ext cx="2663956" cy="2537101"/>
          </a:xfrm>
          <a:prstGeom prst="pentagon">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gular Pentagon 11"/>
          <p:cNvSpPr/>
          <p:nvPr userDrawn="1"/>
        </p:nvSpPr>
        <p:spPr>
          <a:xfrm rot="19478653">
            <a:off x="3583027" y="2443800"/>
            <a:ext cx="2663956" cy="2537101"/>
          </a:xfrm>
          <a:prstGeom prst="pent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gular Pentagon 12"/>
          <p:cNvSpPr/>
          <p:nvPr userDrawn="1"/>
        </p:nvSpPr>
        <p:spPr>
          <a:xfrm>
            <a:off x="5974983" y="1739067"/>
            <a:ext cx="2663956" cy="2537101"/>
          </a:xfrm>
          <a:prstGeom prst="pent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Regular Pentagon 19"/>
          <p:cNvSpPr/>
          <p:nvPr userDrawn="1"/>
        </p:nvSpPr>
        <p:spPr>
          <a:xfrm rot="2176654">
            <a:off x="8348798" y="2488305"/>
            <a:ext cx="2663956" cy="2537101"/>
          </a:xfrm>
          <a:prstGeom prst="pentag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Regular Pentagon 20"/>
          <p:cNvSpPr/>
          <p:nvPr userDrawn="1"/>
        </p:nvSpPr>
        <p:spPr>
          <a:xfrm>
            <a:off x="9695700" y="4338807"/>
            <a:ext cx="2663956" cy="2537101"/>
          </a:xfrm>
          <a:prstGeom prst="pent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10"/>
          <p:cNvSpPr>
            <a:spLocks noGrp="1"/>
          </p:cNvSpPr>
          <p:nvPr>
            <p:ph type="body" sz="quarter" idx="11"/>
          </p:nvPr>
        </p:nvSpPr>
        <p:spPr>
          <a:xfrm>
            <a:off x="2552314" y="5374454"/>
            <a:ext cx="1944188" cy="1200413"/>
          </a:xfrm>
          <a:prstGeom prst="rect">
            <a:avLst/>
          </a:prstGeom>
        </p:spPr>
        <p:txBody>
          <a:bodyPr>
            <a:noAutofit/>
          </a:bodyPr>
          <a:lstStyle>
            <a:lvl1pPr marL="0" indent="0" algn="ctr">
              <a:buNone/>
              <a:defRPr sz="2000">
                <a:solidFill>
                  <a:srgbClr val="FFFFFF"/>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5" name="Straight Connector 4"/>
          <p:cNvCxnSpPr/>
          <p:nvPr userDrawn="1"/>
        </p:nvCxnSpPr>
        <p:spPr>
          <a:xfrm>
            <a:off x="2629660" y="5324515"/>
            <a:ext cx="178949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p:cNvSpPr>
            <a:spLocks noGrp="1"/>
          </p:cNvSpPr>
          <p:nvPr>
            <p:ph type="body" sz="quarter" idx="12"/>
          </p:nvPr>
        </p:nvSpPr>
        <p:spPr>
          <a:xfrm>
            <a:off x="4017861" y="3599992"/>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3" name="Straight Connector 22"/>
          <p:cNvCxnSpPr/>
          <p:nvPr userDrawn="1"/>
        </p:nvCxnSpPr>
        <p:spPr>
          <a:xfrm>
            <a:off x="4095207" y="3550053"/>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 Placeholder 10"/>
          <p:cNvSpPr>
            <a:spLocks noGrp="1"/>
          </p:cNvSpPr>
          <p:nvPr>
            <p:ph type="body" sz="quarter" idx="13"/>
          </p:nvPr>
        </p:nvSpPr>
        <p:spPr>
          <a:xfrm>
            <a:off x="6334867" y="2794276"/>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7" name="Straight Connector 26"/>
          <p:cNvCxnSpPr/>
          <p:nvPr userDrawn="1"/>
        </p:nvCxnSpPr>
        <p:spPr>
          <a:xfrm>
            <a:off x="6412213" y="2716201"/>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0"/>
          <p:cNvSpPr>
            <a:spLocks noGrp="1"/>
          </p:cNvSpPr>
          <p:nvPr>
            <p:ph type="body" sz="quarter" idx="14"/>
          </p:nvPr>
        </p:nvSpPr>
        <p:spPr>
          <a:xfrm>
            <a:off x="8633732" y="3599992"/>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29" name="Straight Connector 28"/>
          <p:cNvCxnSpPr/>
          <p:nvPr userDrawn="1"/>
        </p:nvCxnSpPr>
        <p:spPr>
          <a:xfrm>
            <a:off x="8711078" y="3550053"/>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0"/>
          <p:cNvSpPr>
            <a:spLocks noGrp="1"/>
          </p:cNvSpPr>
          <p:nvPr>
            <p:ph type="body" sz="quarter" idx="15"/>
          </p:nvPr>
        </p:nvSpPr>
        <p:spPr>
          <a:xfrm>
            <a:off x="10055584" y="5374454"/>
            <a:ext cx="1944188" cy="1200413"/>
          </a:xfrm>
          <a:prstGeom prst="rect">
            <a:avLst/>
          </a:prstGeom>
        </p:spPr>
        <p:txBody>
          <a:bodyPr>
            <a:noAutofit/>
          </a:bodyPr>
          <a:lstStyle>
            <a:lvl1pPr marL="0" indent="0" algn="ctr">
              <a:buNone/>
              <a:defRPr sz="20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cxnSp>
        <p:nvCxnSpPr>
          <p:cNvPr id="31" name="Straight Connector 30"/>
          <p:cNvCxnSpPr/>
          <p:nvPr userDrawn="1"/>
        </p:nvCxnSpPr>
        <p:spPr>
          <a:xfrm>
            <a:off x="10132930" y="5324515"/>
            <a:ext cx="178949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6505598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teps Option 4">
    <p:spTree>
      <p:nvGrpSpPr>
        <p:cNvPr id="1" name=""/>
        <p:cNvGrpSpPr/>
        <p:nvPr/>
      </p:nvGrpSpPr>
      <p:grpSpPr>
        <a:xfrm>
          <a:off x="0" y="0"/>
          <a:ext cx="0" cy="0"/>
          <a:chOff x="0" y="0"/>
          <a:chExt cx="0" cy="0"/>
        </a:xfrm>
      </p:grpSpPr>
      <p:sp>
        <p:nvSpPr>
          <p:cNvPr id="34" name="Right Arrow 33"/>
          <p:cNvSpPr/>
          <p:nvPr userDrawn="1"/>
        </p:nvSpPr>
        <p:spPr>
          <a:xfrm>
            <a:off x="10905734" y="3309128"/>
            <a:ext cx="2964811" cy="2090368"/>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userDrawn="1"/>
        </p:nvSpPr>
        <p:spPr>
          <a:xfrm>
            <a:off x="9098836" y="3309128"/>
            <a:ext cx="2735567" cy="2090368"/>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userDrawn="1"/>
        </p:nvSpPr>
        <p:spPr>
          <a:xfrm>
            <a:off x="6868037" y="3309128"/>
            <a:ext cx="2735567" cy="2090368"/>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userDrawn="1"/>
        </p:nvSpPr>
        <p:spPr>
          <a:xfrm>
            <a:off x="5019921" y="3309128"/>
            <a:ext cx="2735567" cy="2090368"/>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userDrawn="1"/>
        </p:nvSpPr>
        <p:spPr>
          <a:xfrm>
            <a:off x="2997398" y="3309128"/>
            <a:ext cx="2735567" cy="209036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cxnSp>
        <p:nvCxnSpPr>
          <p:cNvPr id="5" name="Straight Connector 4"/>
          <p:cNvCxnSpPr/>
          <p:nvPr userDrawn="1"/>
        </p:nvCxnSpPr>
        <p:spPr>
          <a:xfrm>
            <a:off x="2575686" y="5517700"/>
            <a:ext cx="1789496"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p:cNvSpPr>
            <a:spLocks noGrp="1"/>
          </p:cNvSpPr>
          <p:nvPr>
            <p:ph type="body" sz="quarter" idx="12"/>
          </p:nvPr>
        </p:nvSpPr>
        <p:spPr>
          <a:xfrm>
            <a:off x="3295388"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6" name="Text Placeholder 10"/>
          <p:cNvSpPr>
            <a:spLocks noGrp="1"/>
          </p:cNvSpPr>
          <p:nvPr>
            <p:ph type="body" sz="quarter" idx="13"/>
          </p:nvPr>
        </p:nvSpPr>
        <p:spPr>
          <a:xfrm>
            <a:off x="7524223"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28" name="Text Placeholder 10"/>
          <p:cNvSpPr>
            <a:spLocks noGrp="1"/>
          </p:cNvSpPr>
          <p:nvPr>
            <p:ph type="body" sz="quarter" idx="14"/>
          </p:nvPr>
        </p:nvSpPr>
        <p:spPr>
          <a:xfrm>
            <a:off x="959745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30" name="Text Placeholder 10"/>
          <p:cNvSpPr>
            <a:spLocks noGrp="1"/>
          </p:cNvSpPr>
          <p:nvPr>
            <p:ph type="body" sz="quarter" idx="15"/>
          </p:nvPr>
        </p:nvSpPr>
        <p:spPr>
          <a:xfrm>
            <a:off x="541543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4" name="Right Arrow 3"/>
          <p:cNvSpPr/>
          <p:nvPr userDrawn="1"/>
        </p:nvSpPr>
        <p:spPr>
          <a:xfrm>
            <a:off x="730787" y="3309128"/>
            <a:ext cx="2763270" cy="2090368"/>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10"/>
          <p:cNvSpPr>
            <a:spLocks noGrp="1"/>
          </p:cNvSpPr>
          <p:nvPr>
            <p:ph type="body" sz="quarter" idx="11"/>
          </p:nvPr>
        </p:nvSpPr>
        <p:spPr>
          <a:xfrm>
            <a:off x="730786" y="3853137"/>
            <a:ext cx="1944188" cy="1003675"/>
          </a:xfrm>
          <a:prstGeom prst="rect">
            <a:avLst/>
          </a:prstGeom>
        </p:spPr>
        <p:txBody>
          <a:bodyPr>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35" name="Text Placeholder 10"/>
          <p:cNvSpPr>
            <a:spLocks noGrp="1"/>
          </p:cNvSpPr>
          <p:nvPr>
            <p:ph type="body" sz="quarter" idx="16"/>
          </p:nvPr>
        </p:nvSpPr>
        <p:spPr>
          <a:xfrm>
            <a:off x="11697113" y="3853137"/>
            <a:ext cx="1944188" cy="1003675"/>
          </a:xfrm>
          <a:prstGeom prst="rect">
            <a:avLst/>
          </a:prstGeom>
        </p:spPr>
        <p:txBody>
          <a:bodyPr>
            <a:noAutofit/>
          </a:bodyPr>
          <a:lstStyle>
            <a:lvl1pPr marL="0" indent="0" algn="ctr">
              <a:buNone/>
              <a:defRPr sz="2400">
                <a:solidFill>
                  <a:schemeClr val="bg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654534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teps Option 5">
    <p:spTree>
      <p:nvGrpSpPr>
        <p:cNvPr id="1" name=""/>
        <p:cNvGrpSpPr/>
        <p:nvPr/>
      </p:nvGrpSpPr>
      <p:grpSpPr>
        <a:xfrm>
          <a:off x="0" y="0"/>
          <a:ext cx="0" cy="0"/>
          <a:chOff x="0" y="0"/>
          <a:chExt cx="0" cy="0"/>
        </a:xfrm>
      </p:grpSpPr>
      <p:cxnSp>
        <p:nvCxnSpPr>
          <p:cNvPr id="5" name="Straight Connector 4"/>
          <p:cNvCxnSpPr/>
          <p:nvPr userDrawn="1"/>
        </p:nvCxnSpPr>
        <p:spPr>
          <a:xfrm>
            <a:off x="2794628" y="5582095"/>
            <a:ext cx="178949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4281415" y="3807633"/>
            <a:ext cx="178949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1699382" y="2505081"/>
            <a:ext cx="1740061" cy="3285557"/>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flipV="1">
            <a:off x="3520813" y="2505081"/>
            <a:ext cx="1923930" cy="3285557"/>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5444743" y="2531391"/>
            <a:ext cx="1896651" cy="3379169"/>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flipV="1">
            <a:off x="7341395" y="2505081"/>
            <a:ext cx="1849289" cy="3405479"/>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9190684" y="2912525"/>
            <a:ext cx="1731717" cy="2998035"/>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flipV="1">
            <a:off x="11360706" y="2912525"/>
            <a:ext cx="1567746" cy="2998035"/>
          </a:xfrm>
          <a:prstGeom prst="line">
            <a:avLst/>
          </a:prstGeom>
          <a:ln w="101600" cmpd="sng">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Oval 11"/>
          <p:cNvSpPr/>
          <p:nvPr userDrawn="1"/>
        </p:nvSpPr>
        <p:spPr>
          <a:xfrm>
            <a:off x="1056406" y="5588660"/>
            <a:ext cx="1297449" cy="129744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userDrawn="1"/>
        </p:nvSpPr>
        <p:spPr>
          <a:xfrm>
            <a:off x="2820596" y="1882665"/>
            <a:ext cx="1297449" cy="12974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userDrawn="1"/>
        </p:nvSpPr>
        <p:spPr>
          <a:xfrm>
            <a:off x="4816198" y="5588660"/>
            <a:ext cx="1297449" cy="129744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userDrawn="1"/>
        </p:nvSpPr>
        <p:spPr>
          <a:xfrm>
            <a:off x="6666476" y="1882665"/>
            <a:ext cx="1297449" cy="129744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userDrawn="1"/>
        </p:nvSpPr>
        <p:spPr>
          <a:xfrm>
            <a:off x="8547702" y="5588660"/>
            <a:ext cx="1297449" cy="129744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userDrawn="1"/>
        </p:nvSpPr>
        <p:spPr>
          <a:xfrm>
            <a:off x="10517382" y="1882665"/>
            <a:ext cx="1297449" cy="129744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userDrawn="1"/>
        </p:nvSpPr>
        <p:spPr>
          <a:xfrm>
            <a:off x="12275021" y="5588660"/>
            <a:ext cx="1297449" cy="129744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 Placeholder 10"/>
          <p:cNvSpPr>
            <a:spLocks noGrp="1"/>
          </p:cNvSpPr>
          <p:nvPr userDrawn="1">
            <p:ph type="body" sz="quarter" idx="12"/>
          </p:nvPr>
        </p:nvSpPr>
        <p:spPr>
          <a:xfrm>
            <a:off x="1493898" y="1195857"/>
            <a:ext cx="3950845"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4" name="Text Placeholder 10"/>
          <p:cNvSpPr>
            <a:spLocks noGrp="1"/>
          </p:cNvSpPr>
          <p:nvPr userDrawn="1">
            <p:ph type="body" sz="quarter" idx="13"/>
          </p:nvPr>
        </p:nvSpPr>
        <p:spPr>
          <a:xfrm>
            <a:off x="104930"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5" name="Text Placeholder 10"/>
          <p:cNvSpPr>
            <a:spLocks noGrp="1"/>
          </p:cNvSpPr>
          <p:nvPr userDrawn="1">
            <p:ph type="body" sz="quarter" idx="14"/>
          </p:nvPr>
        </p:nvSpPr>
        <p:spPr>
          <a:xfrm>
            <a:off x="3864722"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6" name="Text Placeholder 10"/>
          <p:cNvSpPr>
            <a:spLocks noGrp="1"/>
          </p:cNvSpPr>
          <p:nvPr userDrawn="1">
            <p:ph type="body" sz="quarter" idx="15"/>
          </p:nvPr>
        </p:nvSpPr>
        <p:spPr>
          <a:xfrm>
            <a:off x="7596226"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7" name="Text Placeholder 10"/>
          <p:cNvSpPr>
            <a:spLocks noGrp="1"/>
          </p:cNvSpPr>
          <p:nvPr userDrawn="1">
            <p:ph type="body" sz="quarter" idx="16"/>
          </p:nvPr>
        </p:nvSpPr>
        <p:spPr>
          <a:xfrm>
            <a:off x="11323545" y="6900524"/>
            <a:ext cx="3200400" cy="622414"/>
          </a:xfrm>
          <a:prstGeom prst="rect">
            <a:avLst/>
          </a:prstGeom>
        </p:spPr>
        <p:txBody>
          <a:bodyPr anchor="t">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8" name="Text Placeholder 10"/>
          <p:cNvSpPr>
            <a:spLocks noGrp="1"/>
          </p:cNvSpPr>
          <p:nvPr userDrawn="1">
            <p:ph type="body" sz="quarter" idx="17"/>
          </p:nvPr>
        </p:nvSpPr>
        <p:spPr>
          <a:xfrm>
            <a:off x="5545261" y="1195857"/>
            <a:ext cx="3539878"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9" name="Text Placeholder 10"/>
          <p:cNvSpPr>
            <a:spLocks noGrp="1"/>
          </p:cNvSpPr>
          <p:nvPr userDrawn="1">
            <p:ph type="body" sz="quarter" idx="18"/>
          </p:nvPr>
        </p:nvSpPr>
        <p:spPr>
          <a:xfrm>
            <a:off x="9190684" y="1195857"/>
            <a:ext cx="3950845" cy="622414"/>
          </a:xfrm>
          <a:prstGeom prst="rect">
            <a:avLst/>
          </a:prstGeom>
        </p:spPr>
        <p:txBody>
          <a:bodyPr anchor="b">
            <a:noAutofit/>
          </a:bodyPr>
          <a:lstStyle>
            <a:lvl1pPr marL="0" indent="0" algn="ctr">
              <a:buNone/>
              <a:defRPr sz="24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60" name="Slide Number Placeholder 5"/>
          <p:cNvSpPr>
            <a:spLocks noGrp="1"/>
          </p:cNvSpPr>
          <p:nvPr userDrawn="1">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0"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4954964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ullet points">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6"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34964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ta Health">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pic>
        <p:nvPicPr>
          <p:cNvPr id="6" name="Picture 5" descr="health.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3124" y="1526322"/>
            <a:ext cx="4298303" cy="4351434"/>
          </a:xfrm>
          <a:prstGeom prst="rect">
            <a:avLst/>
          </a:prstGeom>
        </p:spPr>
      </p:pic>
      <p:sp>
        <p:nvSpPr>
          <p:cNvPr id="8" name="Title 1"/>
          <p:cNvSpPr>
            <a:spLocks noGrp="1"/>
          </p:cNvSpPr>
          <p:nvPr>
            <p:ph type="title" hasCustomPrompt="1"/>
          </p:nvPr>
        </p:nvSpPr>
        <p:spPr>
          <a:xfrm>
            <a:off x="5079903" y="1197387"/>
            <a:ext cx="8818977" cy="996509"/>
          </a:xfrm>
        </p:spPr>
        <p:txBody>
          <a:bodyPr/>
          <a:lstStyle>
            <a:lvl1pPr algn="l">
              <a:defRPr b="0">
                <a:solidFill>
                  <a:schemeClr val="tx1"/>
                </a:solidFill>
              </a:defRPr>
            </a:lvl1pPr>
          </a:lstStyle>
          <a:p>
            <a:r>
              <a:rPr lang="en-US" dirty="0"/>
              <a:t>Title</a:t>
            </a:r>
          </a:p>
        </p:txBody>
      </p:sp>
      <p:sp>
        <p:nvSpPr>
          <p:cNvPr id="9"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9824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AB">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Insert title here</a:t>
            </a:r>
          </a:p>
        </p:txBody>
      </p:sp>
      <p:pic>
        <p:nvPicPr>
          <p:cNvPr id="3" name="Picture 2" descr="lab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5606" y="158738"/>
            <a:ext cx="3730751" cy="8229600"/>
          </a:xfrm>
          <a:prstGeom prst="rect">
            <a:avLst/>
          </a:prstGeom>
        </p:spPr>
      </p:pic>
      <p:sp>
        <p:nvSpPr>
          <p:cNvPr id="4" name="TextBox 3"/>
          <p:cNvSpPr txBox="1"/>
          <p:nvPr userDrawn="1"/>
        </p:nvSpPr>
        <p:spPr>
          <a:xfrm>
            <a:off x="-599343" y="2953667"/>
            <a:ext cx="184666" cy="492443"/>
          </a:xfrm>
          <a:prstGeom prst="rect">
            <a:avLst/>
          </a:prstGeom>
          <a:noFill/>
        </p:spPr>
        <p:txBody>
          <a:bodyPr wrap="none" rtlCol="0">
            <a:spAutoFit/>
          </a:bodyPr>
          <a:lstStyle/>
          <a:p>
            <a:endParaRPr lang="en-US"/>
          </a:p>
        </p:txBody>
      </p:sp>
      <p:sp>
        <p:nvSpPr>
          <p:cNvPr id="11" name="Content Placeholder 2"/>
          <p:cNvSpPr>
            <a:spLocks noGrp="1"/>
          </p:cNvSpPr>
          <p:nvPr>
            <p:ph idx="1" hasCustomPrompt="1"/>
          </p:nvPr>
        </p:nvSpPr>
        <p:spPr>
          <a:xfrm>
            <a:off x="5079903" y="2320214"/>
            <a:ext cx="8818977" cy="52070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1512642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earn Lab 2">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1" y="218129"/>
            <a:ext cx="13167359" cy="996509"/>
          </a:xfrm>
        </p:spPr>
        <p:txBody>
          <a:bodyPr/>
          <a:lstStyle>
            <a:lvl1pPr algn="ctr">
              <a:defRPr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fld id="{9BAF17C7-17EA-8D48-9B14-FB2C06BF0E79}" type="slidenum">
              <a:rPr lang="en-US" smtClean="0"/>
              <a:pPr/>
              <a:t>‹#›</a:t>
            </a:fld>
            <a:endParaRPr lang="en-US"/>
          </a:p>
        </p:txBody>
      </p:sp>
      <p:pic>
        <p:nvPicPr>
          <p:cNvPr id="8" name="Picture 7" descr="lab2.png"/>
          <p:cNvPicPr>
            <a:picLocks noChangeAspect="1"/>
          </p:cNvPicPr>
          <p:nvPr userDrawn="1"/>
        </p:nvPicPr>
        <p:blipFill>
          <a:blip r:embed="rId2" cstate="print">
            <a:alphaModFix amt="36000"/>
            <a:extLst>
              <a:ext uri="{28A0092B-C50C-407E-A947-70E740481C1C}">
                <a14:useLocalDpi xmlns:a14="http://schemas.microsoft.com/office/drawing/2010/main"/>
              </a:ext>
            </a:extLst>
          </a:blip>
          <a:stretch>
            <a:fillRect/>
          </a:stretch>
        </p:blipFill>
        <p:spPr>
          <a:xfrm>
            <a:off x="5085865" y="218129"/>
            <a:ext cx="4364247" cy="9627016"/>
          </a:xfrm>
          <a:prstGeom prst="rect">
            <a:avLst/>
          </a:prstGeom>
        </p:spPr>
      </p:pic>
      <p:sp>
        <p:nvSpPr>
          <p:cNvPr id="11"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52641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10" name="Table Placeholder 9"/>
          <p:cNvSpPr>
            <a:spLocks noGrp="1"/>
          </p:cNvSpPr>
          <p:nvPr>
            <p:ph type="tbl" sz="quarter" idx="11"/>
          </p:nvPr>
        </p:nvSpPr>
        <p:spPr>
          <a:xfrm>
            <a:off x="731838" y="1251366"/>
            <a:ext cx="13166725" cy="6107414"/>
          </a:xfrm>
          <a:prstGeom prst="rect">
            <a:avLst/>
          </a:prstGeom>
          <a:noFill/>
        </p:spPr>
        <p:txBody>
          <a:bodyPr/>
          <a:lstStyle>
            <a:lvl1pPr>
              <a:defRPr>
                <a:solidFill>
                  <a:schemeClr val="tx1"/>
                </a:solidFill>
              </a:defRPr>
            </a:lvl1pPr>
          </a:lstStyle>
          <a:p>
            <a:r>
              <a:rPr lang="en-US"/>
              <a:t>Click icon to add table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7"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5482374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teps Option 1">
    <p:spTree>
      <p:nvGrpSpPr>
        <p:cNvPr id="1" name=""/>
        <p:cNvGrpSpPr/>
        <p:nvPr/>
      </p:nvGrpSpPr>
      <p:grpSpPr>
        <a:xfrm>
          <a:off x="0" y="0"/>
          <a:ext cx="0" cy="0"/>
          <a:chOff x="0" y="0"/>
          <a:chExt cx="0" cy="0"/>
        </a:xfrm>
      </p:grpSpPr>
      <p:sp>
        <p:nvSpPr>
          <p:cNvPr id="4" name="Text Placeholder 10"/>
          <p:cNvSpPr>
            <a:spLocks noGrp="1"/>
          </p:cNvSpPr>
          <p:nvPr>
            <p:ph type="body" sz="quarter" idx="11"/>
          </p:nvPr>
        </p:nvSpPr>
        <p:spPr>
          <a:xfrm>
            <a:off x="2913474" y="2196494"/>
            <a:ext cx="8609688"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5" name="Text Placeholder 10"/>
          <p:cNvSpPr>
            <a:spLocks noGrp="1"/>
          </p:cNvSpPr>
          <p:nvPr>
            <p:ph type="body" sz="quarter" idx="12"/>
          </p:nvPr>
        </p:nvSpPr>
        <p:spPr>
          <a:xfrm>
            <a:off x="4052717" y="3869539"/>
            <a:ext cx="8534982"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6" name="Text Placeholder 10"/>
          <p:cNvSpPr>
            <a:spLocks noGrp="1"/>
          </p:cNvSpPr>
          <p:nvPr>
            <p:ph type="body" sz="quarter" idx="13"/>
          </p:nvPr>
        </p:nvSpPr>
        <p:spPr>
          <a:xfrm>
            <a:off x="5191958" y="5531802"/>
            <a:ext cx="8348223" cy="1436450"/>
          </a:xfrm>
          <a:prstGeom prst="rect">
            <a:avLst/>
          </a:prstGeom>
        </p:spPr>
        <p:txBody>
          <a:bodyPr>
            <a:noAutofit/>
          </a:bodyPr>
          <a:lstStyle>
            <a:lvl1pPr marL="0" indent="0" algn="l">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5075808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sp>
        <p:nvSpPr>
          <p:cNvPr id="4" name="Text Placeholder 10"/>
          <p:cNvSpPr>
            <a:spLocks noGrp="1"/>
          </p:cNvSpPr>
          <p:nvPr>
            <p:ph type="body" sz="quarter" idx="11" hasCustomPrompt="1"/>
          </p:nvPr>
        </p:nvSpPr>
        <p:spPr>
          <a:xfrm>
            <a:off x="1417993"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5" name="Text Placeholder 10"/>
          <p:cNvSpPr>
            <a:spLocks noGrp="1"/>
          </p:cNvSpPr>
          <p:nvPr>
            <p:ph type="body" sz="quarter" idx="13" hasCustomPrompt="1"/>
          </p:nvPr>
        </p:nvSpPr>
        <p:spPr>
          <a:xfrm>
            <a:off x="4559421"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6" name="Text Placeholder 10"/>
          <p:cNvSpPr>
            <a:spLocks noGrp="1"/>
          </p:cNvSpPr>
          <p:nvPr>
            <p:ph type="body" sz="quarter" idx="14" hasCustomPrompt="1"/>
          </p:nvPr>
        </p:nvSpPr>
        <p:spPr>
          <a:xfrm>
            <a:off x="7759864"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7" name="Text Placeholder 10"/>
          <p:cNvSpPr>
            <a:spLocks noGrp="1"/>
          </p:cNvSpPr>
          <p:nvPr>
            <p:ph type="body" sz="quarter" idx="15" hasCustomPrompt="1"/>
          </p:nvPr>
        </p:nvSpPr>
        <p:spPr>
          <a:xfrm>
            <a:off x="10931588" y="4387350"/>
            <a:ext cx="2286000" cy="2286000"/>
          </a:xfrm>
          <a:prstGeom prst="rect">
            <a:avLst/>
          </a:prstGeom>
        </p:spPr>
        <p:txBody>
          <a:bodyPr>
            <a:noAutofit/>
          </a:bodyPr>
          <a:lstStyle>
            <a:lvl1pPr marL="0" indent="0" algn="ctr">
              <a:buNone/>
              <a:defRPr sz="28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r>
              <a:rPr lang="en-US" dirty="0"/>
              <a:t>Click here to add text</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592825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520" y="1283720"/>
            <a:ext cx="6253346" cy="767714"/>
          </a:xfrm>
          <a:prstGeom prst="rect">
            <a:avLst/>
          </a:prstGeom>
        </p:spPr>
        <p:txBody>
          <a:bodyPr anchor="b">
            <a:normAutofit/>
          </a:bodyPr>
          <a:lstStyle>
            <a:lvl1pPr marL="0" indent="0">
              <a:buNone/>
              <a:defRPr sz="3200" b="1">
                <a:solidFill>
                  <a:schemeClr val="tx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Edit Master text styles</a:t>
            </a:r>
          </a:p>
        </p:txBody>
      </p:sp>
      <p:sp>
        <p:nvSpPr>
          <p:cNvPr id="4" name="Content Placeholder 3"/>
          <p:cNvSpPr>
            <a:spLocks noGrp="1"/>
          </p:cNvSpPr>
          <p:nvPr>
            <p:ph sz="half" idx="2" hasCustomPrompt="1"/>
          </p:nvPr>
        </p:nvSpPr>
        <p:spPr>
          <a:xfrm>
            <a:off x="731520" y="2087324"/>
            <a:ext cx="6253346" cy="5125403"/>
          </a:xfrm>
          <a:prstGeom prst="rect">
            <a:avLst/>
          </a:prstGeom>
        </p:spPr>
        <p:txBody>
          <a:bodyPr>
            <a:normAutofit/>
          </a:bodyPr>
          <a:lstStyle>
            <a:lvl1pPr>
              <a:spcBef>
                <a:spcPts val="1200"/>
              </a:spcBef>
              <a:defRPr sz="2800">
                <a:solidFill>
                  <a:schemeClr val="tx1"/>
                </a:solidFill>
              </a:defRPr>
            </a:lvl1pPr>
            <a:lvl2pPr marL="1061304" indent="-408194">
              <a:spcBef>
                <a:spcPts val="900"/>
              </a:spcBef>
              <a:buFont typeface="HelveticaNeueLT Std Thin" panose="020B0403020202020204" pitchFamily="34" charset="0"/>
              <a:buChar char="–"/>
              <a:defRPr sz="2400">
                <a:solidFill>
                  <a:schemeClr val="tx1"/>
                </a:solidFill>
              </a:defRPr>
            </a:lvl2pPr>
            <a:lvl3pPr>
              <a:spcBef>
                <a:spcPts val="900"/>
              </a:spcBef>
              <a:defRPr sz="2400">
                <a:solidFill>
                  <a:schemeClr val="tx1"/>
                </a:solidFill>
              </a:defRPr>
            </a:lvl3pPr>
            <a:lvl4pPr>
              <a:defRPr sz="2800">
                <a:solidFill>
                  <a:schemeClr val="tx1"/>
                </a:solidFill>
              </a:defRPr>
            </a:lvl4pPr>
            <a:lvl5pPr>
              <a:defRPr sz="2800">
                <a:solidFill>
                  <a:schemeClr val="tx1"/>
                </a:solidFill>
              </a:defRPr>
            </a:lvl5pPr>
            <a:lvl6pPr>
              <a:defRPr sz="2300"/>
            </a:lvl6pPr>
            <a:lvl7pPr>
              <a:defRPr sz="2300"/>
            </a:lvl7pPr>
            <a:lvl8pPr>
              <a:defRPr sz="2300"/>
            </a:lvl8pPr>
            <a:lvl9pPr>
              <a:defRPr sz="23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7645533" y="1283720"/>
            <a:ext cx="6253348" cy="767714"/>
          </a:xfrm>
          <a:prstGeom prst="rect">
            <a:avLst/>
          </a:prstGeom>
        </p:spPr>
        <p:txBody>
          <a:bodyPr anchor="b">
            <a:normAutofit/>
          </a:bodyPr>
          <a:lstStyle>
            <a:lvl1pPr marL="0" indent="0">
              <a:buNone/>
              <a:defRPr sz="3200" b="1">
                <a:solidFill>
                  <a:schemeClr val="tx1"/>
                </a:solidFill>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Edit Master text styles</a:t>
            </a:r>
          </a:p>
        </p:txBody>
      </p:sp>
      <p:pic>
        <p:nvPicPr>
          <p:cNvPr id="10" name="Picture 9" descr="bar_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7285336" y="1283720"/>
            <a:ext cx="59728" cy="6067676"/>
          </a:xfrm>
          <a:prstGeom prst="rect">
            <a:avLst/>
          </a:prstGeom>
        </p:spPr>
      </p:pic>
      <p:sp>
        <p:nvSpPr>
          <p:cNvPr id="11" name="Slide Number Placeholder 5"/>
          <p:cNvSpPr>
            <a:spLocks noGrp="1"/>
          </p:cNvSpPr>
          <p:nvPr>
            <p:ph type="sldNum" sz="quarter" idx="10"/>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Content Placeholder 3"/>
          <p:cNvSpPr>
            <a:spLocks noGrp="1"/>
          </p:cNvSpPr>
          <p:nvPr>
            <p:ph sz="half" idx="11" hasCustomPrompt="1"/>
          </p:nvPr>
        </p:nvSpPr>
        <p:spPr>
          <a:xfrm>
            <a:off x="7647905" y="2087324"/>
            <a:ext cx="6253346" cy="5125403"/>
          </a:xfrm>
          <a:prstGeom prst="rect">
            <a:avLst/>
          </a:prstGeom>
        </p:spPr>
        <p:txBody>
          <a:bodyPr>
            <a:normAutofit/>
          </a:bodyPr>
          <a:lstStyle>
            <a:lvl1pPr>
              <a:spcBef>
                <a:spcPts val="1200"/>
              </a:spcBef>
              <a:defRPr sz="2800">
                <a:solidFill>
                  <a:schemeClr val="tx1"/>
                </a:solidFill>
              </a:defRPr>
            </a:lvl1pPr>
            <a:lvl2pPr marL="1061304" indent="-408194">
              <a:spcBef>
                <a:spcPts val="900"/>
              </a:spcBef>
              <a:buFont typeface="HelveticaNeueLT Std Thin" panose="020B0403020202020204" pitchFamily="34" charset="0"/>
              <a:buChar char="–"/>
              <a:defRPr sz="2400">
                <a:solidFill>
                  <a:schemeClr val="tx1"/>
                </a:solidFill>
              </a:defRPr>
            </a:lvl2pPr>
            <a:lvl3pPr>
              <a:spcBef>
                <a:spcPts val="900"/>
              </a:spcBef>
              <a:defRPr sz="2400">
                <a:solidFill>
                  <a:schemeClr val="tx1"/>
                </a:solidFill>
              </a:defRPr>
            </a:lvl3pPr>
            <a:lvl4pPr>
              <a:defRPr sz="2800">
                <a:solidFill>
                  <a:schemeClr val="tx1"/>
                </a:solidFill>
              </a:defRPr>
            </a:lvl4pPr>
            <a:lvl5pPr>
              <a:defRPr sz="2800">
                <a:solidFill>
                  <a:schemeClr val="tx1"/>
                </a:solidFill>
              </a:defRPr>
            </a:lvl5pPr>
            <a:lvl6pPr>
              <a:defRPr sz="2300"/>
            </a:lvl6pPr>
            <a:lvl7pPr>
              <a:defRPr sz="2300"/>
            </a:lvl7pPr>
            <a:lvl8pPr>
              <a:defRPr sz="2300"/>
            </a:lvl8pPr>
            <a:lvl9pPr>
              <a:defRPr sz="2300"/>
            </a:lvl9pPr>
          </a:lstStyle>
          <a:p>
            <a:pPr lvl="0"/>
            <a:r>
              <a:rPr lang="en-US" dirty="0"/>
              <a:t>Click to edit Master text styles</a:t>
            </a:r>
          </a:p>
          <a:p>
            <a:pPr lvl="1"/>
            <a:r>
              <a:rPr lang="en-US" dirty="0"/>
              <a:t>Second level</a:t>
            </a:r>
          </a:p>
          <a:p>
            <a:pPr lvl="2"/>
            <a:r>
              <a:rPr lang="en-US" dirty="0"/>
              <a:t>Third level</a:t>
            </a:r>
          </a:p>
        </p:txBody>
      </p:sp>
      <p:sp>
        <p:nvSpPr>
          <p:cNvPr id="14"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125732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itle 1"/>
          <p:cNvSpPr>
            <a:spLocks noGrp="1"/>
          </p:cNvSpPr>
          <p:nvPr>
            <p:ph type="title" hasCustomPrompt="1"/>
          </p:nvPr>
        </p:nvSpPr>
        <p:spPr>
          <a:xfrm>
            <a:off x="5060361" y="1226066"/>
            <a:ext cx="8838519" cy="996509"/>
          </a:xfrm>
        </p:spPr>
        <p:txBody>
          <a:bodyPr/>
          <a:lstStyle>
            <a:lvl1pPr algn="l">
              <a:defRPr>
                <a:solidFill>
                  <a:srgbClr val="000000"/>
                </a:solidFill>
              </a:defRPr>
            </a:lvl1pPr>
          </a:lstStyle>
          <a:p>
            <a:r>
              <a:rPr lang="en-US" dirty="0"/>
              <a:t>Insert title here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3" name="Picture 2" descr="mag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62570" y="667566"/>
            <a:ext cx="3255373" cy="6291282"/>
          </a:xfrm>
          <a:prstGeom prst="rect">
            <a:avLst/>
          </a:prstGeom>
        </p:spPr>
      </p:pic>
      <p:sp>
        <p:nvSpPr>
          <p:cNvPr id="9" name="Content Placeholder 2"/>
          <p:cNvSpPr>
            <a:spLocks noGrp="1"/>
          </p:cNvSpPr>
          <p:nvPr>
            <p:ph idx="1"/>
          </p:nvPr>
        </p:nvSpPr>
        <p:spPr>
          <a:xfrm>
            <a:off x="5060361" y="2318349"/>
            <a:ext cx="8838519" cy="530927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15920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nowledge Check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mag_.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5233888" y="597668"/>
            <a:ext cx="3786674" cy="7318062"/>
          </a:xfrm>
          <a:prstGeom prst="rect">
            <a:avLst/>
          </a:prstGeom>
        </p:spPr>
      </p:pic>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2"/>
            <a:ext cx="13167360" cy="604425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4121750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ke a Break">
    <p:spTree>
      <p:nvGrpSpPr>
        <p:cNvPr id="1" name=""/>
        <p:cNvGrpSpPr/>
        <p:nvPr/>
      </p:nvGrpSpPr>
      <p:grpSpPr>
        <a:xfrm>
          <a:off x="0" y="0"/>
          <a:ext cx="0" cy="0"/>
          <a:chOff x="0" y="0"/>
          <a:chExt cx="0" cy="0"/>
        </a:xfrm>
      </p:grpSpPr>
      <p:sp>
        <p:nvSpPr>
          <p:cNvPr id="10" name="Rectangle 9"/>
          <p:cNvSpPr/>
          <p:nvPr userDrawn="1"/>
        </p:nvSpPr>
        <p:spPr>
          <a:xfrm>
            <a:off x="0" y="0"/>
            <a:ext cx="14630400" cy="8229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8"/>
          <p:cNvSpPr>
            <a:spLocks noGrp="1"/>
          </p:cNvSpPr>
          <p:nvPr>
            <p:ph type="body" sz="quarter" idx="13" hasCustomPrompt="1"/>
          </p:nvPr>
        </p:nvSpPr>
        <p:spPr>
          <a:xfrm>
            <a:off x="5101729" y="2853349"/>
            <a:ext cx="8797151" cy="860571"/>
          </a:xfrm>
          <a:prstGeom prst="rect">
            <a:avLst/>
          </a:prstGeom>
        </p:spPr>
        <p:txBody>
          <a:bodyPr/>
          <a:lstStyle>
            <a:lvl1pPr marL="0" marR="0" indent="0" algn="l" defTabSz="653110" rtl="0" eaLnBrk="1" fontAlgn="auto" latinLnBrk="0" hangingPunct="1">
              <a:lnSpc>
                <a:spcPct val="100000"/>
              </a:lnSpc>
              <a:spcBef>
                <a:spcPct val="20000"/>
              </a:spcBef>
              <a:spcAft>
                <a:spcPts val="0"/>
              </a:spcAft>
              <a:buClrTx/>
              <a:buSzTx/>
              <a:buFont typeface="Arial"/>
              <a:buNone/>
              <a:tabLst/>
              <a:defRPr b="1" baseline="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Come back at __:__</a:t>
            </a:r>
          </a:p>
          <a:p>
            <a:pPr marL="0" marR="0" lvl="0" indent="0" algn="l" defTabSz="653110" rtl="0" eaLnBrk="1" fontAlgn="auto" latinLnBrk="0" hangingPunct="1">
              <a:lnSpc>
                <a:spcPct val="100000"/>
              </a:lnSpc>
              <a:spcBef>
                <a:spcPct val="20000"/>
              </a:spcBef>
              <a:spcAft>
                <a:spcPts val="0"/>
              </a:spcAft>
              <a:buClrTx/>
              <a:buSzTx/>
              <a:buFont typeface="Arial"/>
              <a:buNone/>
              <a:tabLst/>
              <a:defRPr/>
            </a:pPr>
            <a:endParaRPr lang="en-US" dirty="0"/>
          </a:p>
          <a:p>
            <a:pPr lvl="0"/>
            <a:endParaRPr lang="en-US" dirty="0"/>
          </a:p>
        </p:txBody>
      </p:sp>
      <p:sp>
        <p:nvSpPr>
          <p:cNvPr id="8" name="Title 1"/>
          <p:cNvSpPr>
            <a:spLocks noGrp="1"/>
          </p:cNvSpPr>
          <p:nvPr>
            <p:ph type="title" hasCustomPrompt="1"/>
          </p:nvPr>
        </p:nvSpPr>
        <p:spPr>
          <a:xfrm>
            <a:off x="5101729" y="1724320"/>
            <a:ext cx="8797151" cy="996509"/>
          </a:xfrm>
        </p:spPr>
        <p:txBody>
          <a:bodyPr/>
          <a:lstStyle>
            <a:lvl1pPr algn="l">
              <a:defRPr>
                <a:solidFill>
                  <a:srgbClr val="000000"/>
                </a:solidFill>
              </a:defRPr>
            </a:lvl1pPr>
          </a:lstStyle>
          <a:p>
            <a:r>
              <a:rPr lang="en-US" dirty="0"/>
              <a:t>Insert your title here</a:t>
            </a:r>
          </a:p>
        </p:txBody>
      </p:sp>
      <p:pic>
        <p:nvPicPr>
          <p:cNvPr id="3" name="Picture 2" descr="clo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4314" y="1170695"/>
            <a:ext cx="4114596" cy="5489675"/>
          </a:xfrm>
          <a:prstGeom prst="rect">
            <a:avLst/>
          </a:prstGeom>
        </p:spPr>
      </p:pic>
      <p:sp>
        <p:nvSpPr>
          <p:cNvPr id="9"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6349592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ink About It">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5100051" y="1213414"/>
            <a:ext cx="8798830" cy="996509"/>
          </a:xfrm>
        </p:spPr>
        <p:txBody>
          <a:bodyPr>
            <a:noAutofit/>
          </a:bodyPr>
          <a:lstStyle>
            <a:lvl1pPr algn="l">
              <a:defRPr sz="6600">
                <a:solidFill>
                  <a:srgbClr val="000000"/>
                </a:solidFill>
              </a:defRPr>
            </a:lvl1pPr>
          </a:lstStyle>
          <a:p>
            <a:r>
              <a:rPr lang="en-US" dirty="0"/>
              <a:t>Insert your title here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2" name="Picture 1" descr="lam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9076" y="912746"/>
            <a:ext cx="4568603" cy="6095409"/>
          </a:xfrm>
          <a:prstGeom prst="rect">
            <a:avLst/>
          </a:prstGeom>
        </p:spPr>
      </p:pic>
      <p:sp>
        <p:nvSpPr>
          <p:cNvPr id="10" name="Content Placeholder 2"/>
          <p:cNvSpPr>
            <a:spLocks noGrp="1"/>
          </p:cNvSpPr>
          <p:nvPr>
            <p:ph idx="1"/>
          </p:nvPr>
        </p:nvSpPr>
        <p:spPr>
          <a:xfrm>
            <a:off x="5100051" y="2318349"/>
            <a:ext cx="8798829" cy="5145443"/>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0122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ata Health 2">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20" y="1423747"/>
            <a:ext cx="13167360"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health.png"/>
          <p:cNvPicPr>
            <a:picLocks noChangeAspect="1"/>
          </p:cNvPicPr>
          <p:nvPr userDrawn="1"/>
        </p:nvPicPr>
        <p:blipFill>
          <a:blip r:embed="rId2" cstate="print">
            <a:alphaModFix amt="22000"/>
            <a:extLst>
              <a:ext uri="{28A0092B-C50C-407E-A947-70E740481C1C}">
                <a14:useLocalDpi xmlns:a14="http://schemas.microsoft.com/office/drawing/2010/main"/>
              </a:ext>
            </a:extLst>
          </a:blip>
          <a:stretch>
            <a:fillRect/>
          </a:stretch>
        </p:blipFill>
        <p:spPr>
          <a:xfrm>
            <a:off x="4631561" y="1928772"/>
            <a:ext cx="5266779" cy="5331882"/>
          </a:xfrm>
          <a:prstGeom prst="rect">
            <a:avLst/>
          </a:prstGeom>
        </p:spPr>
      </p:pic>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47106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ink about It 2">
    <p:spTree>
      <p:nvGrpSpPr>
        <p:cNvPr id="1" name=""/>
        <p:cNvGrpSpPr/>
        <p:nvPr/>
      </p:nvGrpSpPr>
      <p:grpSpPr>
        <a:xfrm>
          <a:off x="0" y="0"/>
          <a:ext cx="0" cy="0"/>
          <a:chOff x="0" y="0"/>
          <a:chExt cx="0" cy="0"/>
        </a:xfrm>
      </p:grpSpPr>
      <p:sp>
        <p:nvSpPr>
          <p:cNvPr id="4" name="Rectangle 3"/>
          <p:cNvSpPr/>
          <p:nvPr userDrawn="1"/>
        </p:nvSpPr>
        <p:spPr>
          <a:xfrm>
            <a:off x="0" y="-27028"/>
            <a:ext cx="14630400" cy="824102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mp.png"/>
          <p:cNvPicPr>
            <a:picLocks noChangeAspect="1"/>
          </p:cNvPicPr>
          <p:nvPr userDrawn="1"/>
        </p:nvPicPr>
        <p:blipFill>
          <a:blip r:embed="rId2" cstate="print">
            <a:alphaModFix amt="36000"/>
            <a:extLst>
              <a:ext uri="{28A0092B-C50C-407E-A947-70E740481C1C}">
                <a14:useLocalDpi xmlns:a14="http://schemas.microsoft.com/office/drawing/2010/main"/>
              </a:ext>
            </a:extLst>
          </a:blip>
          <a:stretch>
            <a:fillRect/>
          </a:stretch>
        </p:blipFill>
        <p:spPr>
          <a:xfrm>
            <a:off x="4240082" y="218129"/>
            <a:ext cx="6245038" cy="8332104"/>
          </a:xfrm>
          <a:prstGeom prst="rect">
            <a:avLst/>
          </a:prstGeom>
        </p:spPr>
      </p:pic>
      <p:sp>
        <p:nvSpPr>
          <p:cNvPr id="5" name="Title 1"/>
          <p:cNvSpPr>
            <a:spLocks noGrp="1"/>
          </p:cNvSpPr>
          <p:nvPr>
            <p:ph type="title" hasCustomPrompt="1"/>
          </p:nvPr>
        </p:nvSpPr>
        <p:spPr>
          <a:xfrm>
            <a:off x="731521" y="218129"/>
            <a:ext cx="13167360" cy="996509"/>
          </a:xfrm>
        </p:spPr>
        <p:txBody>
          <a:bodyPr>
            <a:noAutofit/>
          </a:bodyPr>
          <a:lstStyle>
            <a:lvl1pPr algn="ctr">
              <a:defRPr sz="6600" b="0">
                <a:solidFill>
                  <a:srgbClr val="000000"/>
                </a:solidFill>
              </a:defRPr>
            </a:lvl1pPr>
          </a:lstStyle>
          <a:p>
            <a:r>
              <a:rPr lang="en-US" dirty="0"/>
              <a:t>Insert title here</a:t>
            </a:r>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endParaRPr lang="en-US"/>
          </a:p>
        </p:txBody>
      </p:sp>
      <p:sp>
        <p:nvSpPr>
          <p:cNvPr id="10" name="Content Placeholder 2"/>
          <p:cNvSpPr>
            <a:spLocks noGrp="1"/>
          </p:cNvSpPr>
          <p:nvPr>
            <p:ph idx="1"/>
          </p:nvPr>
        </p:nvSpPr>
        <p:spPr>
          <a:xfrm>
            <a:off x="731520" y="1419542"/>
            <a:ext cx="13167360" cy="602139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972309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731838" y="1251366"/>
            <a:ext cx="13166725" cy="6182122"/>
          </a:xfrm>
          <a:prstGeom prst="rect">
            <a:avLst/>
          </a:prstGeom>
        </p:spPr>
        <p:txBody>
          <a:bodyPr/>
          <a:lstStyle>
            <a:lvl1pPr>
              <a:defRPr>
                <a:solidFill>
                  <a:schemeClr val="tx1"/>
                </a:solidFill>
              </a:defRPr>
            </a:lvl1pPr>
          </a:lstStyle>
          <a:p>
            <a:r>
              <a:rPr lang="en-US"/>
              <a:t>Screenshot</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42587335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731838" y="1288720"/>
            <a:ext cx="13166725" cy="6051383"/>
          </a:xfrm>
          <a:prstGeom prst="rect">
            <a:avLst/>
          </a:prstGeom>
        </p:spPr>
        <p:txBody>
          <a:bodyPr/>
          <a:lstStyle>
            <a:lvl1pPr>
              <a:defRPr>
                <a:solidFill>
                  <a:schemeClr val="tx1"/>
                </a:solidFill>
              </a:defRPr>
            </a:lvl1pPr>
          </a:lstStyle>
          <a:p>
            <a:r>
              <a:rPr lang="en-US"/>
              <a:t>Click icon to add table</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8765734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creenshot Option 3">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7"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9330088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creensho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731838" y="1828389"/>
            <a:ext cx="13166725" cy="5667115"/>
          </a:xfrm>
          <a:prstGeom prst="rect">
            <a:avLst/>
          </a:prstGeom>
        </p:spPr>
        <p:txBody>
          <a:bodyPr>
            <a:noAutofit/>
          </a:bodyPr>
          <a:lstStyle>
            <a:lvl1pPr>
              <a:defRPr>
                <a:solidFill>
                  <a:schemeClr val="tx1"/>
                </a:solidFill>
              </a:defRPr>
            </a:lvl1pPr>
          </a:lstStyle>
          <a:p>
            <a:r>
              <a:rPr lang="en-US"/>
              <a:t>Click icon to add picture</a:t>
            </a:r>
          </a:p>
        </p:txBody>
      </p:sp>
      <p:sp>
        <p:nvSpPr>
          <p:cNvPr id="6" name="Text Placeholder 12"/>
          <p:cNvSpPr>
            <a:spLocks noGrp="1"/>
          </p:cNvSpPr>
          <p:nvPr>
            <p:ph type="body" sz="quarter" idx="14"/>
          </p:nvPr>
        </p:nvSpPr>
        <p:spPr>
          <a:xfrm>
            <a:off x="731520" y="1052500"/>
            <a:ext cx="13167042" cy="534573"/>
          </a:xfrm>
          <a:prstGeom prst="rect">
            <a:avLst/>
          </a:prstGeom>
        </p:spPr>
        <p:txBody>
          <a:bodyPr anchor="ctr" anchorCtr="0">
            <a:noAutofit/>
          </a:bodyPr>
          <a:lstStyle>
            <a:lvl1pPr marL="0" indent="0" algn="ctr">
              <a:buNone/>
              <a:defRPr sz="3200" b="0" i="1">
                <a:solidFill>
                  <a:schemeClr val="tx1"/>
                </a:solidFill>
                <a:latin typeface="HelveticaNeueLT Std Thin"/>
                <a:cs typeface="HelveticaNeueLT Std Thin"/>
              </a:defRPr>
            </a:lvl1pPr>
            <a:lvl2pPr marL="653110" indent="0">
              <a:buNone/>
              <a:defRPr b="0" i="0">
                <a:latin typeface="HelveticaNeueLT Std Thin Italic"/>
                <a:cs typeface="HelveticaNeueLT Std Thin Italic"/>
              </a:defRPr>
            </a:lvl2pPr>
            <a:lvl3pPr marL="1306221" indent="0">
              <a:buNone/>
              <a:defRPr b="0" i="0">
                <a:latin typeface="HelveticaNeueLT Std Thin Italic"/>
                <a:cs typeface="HelveticaNeueLT Std Thin Italic"/>
              </a:defRPr>
            </a:lvl3pPr>
            <a:lvl4pPr marL="1959331" indent="0">
              <a:buNone/>
              <a:defRPr b="0" i="0">
                <a:latin typeface="HelveticaNeueLT Std Thin Italic"/>
                <a:cs typeface="HelveticaNeueLT Std Thin Italic"/>
              </a:defRPr>
            </a:lvl4pPr>
            <a:lvl5pPr marL="2612441" indent="0">
              <a:buNone/>
              <a:defRPr b="0" i="0">
                <a:latin typeface="HelveticaNeueLT Std Thin Italic"/>
                <a:cs typeface="HelveticaNeueLT Std Thin Italic"/>
              </a:defRPr>
            </a:lvl5pPr>
          </a:lstStyle>
          <a:p>
            <a:pPr lvl="0"/>
            <a:r>
              <a:rPr lang="en-US"/>
              <a:t>Edit Master text styles</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0"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230821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Key Points">
    <p:spTree>
      <p:nvGrpSpPr>
        <p:cNvPr id="1" name=""/>
        <p:cNvGrpSpPr/>
        <p:nvPr/>
      </p:nvGrpSpPr>
      <p:grpSpPr>
        <a:xfrm>
          <a:off x="0" y="0"/>
          <a:ext cx="0" cy="0"/>
          <a:chOff x="0" y="0"/>
          <a:chExt cx="0" cy="0"/>
        </a:xfrm>
      </p:grpSpPr>
      <p:sp>
        <p:nvSpPr>
          <p:cNvPr id="4" name="Rectangle 3"/>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956265" y="1294749"/>
            <a:ext cx="8942615" cy="996509"/>
          </a:xfrm>
        </p:spPr>
        <p:txBody>
          <a:bodyPr/>
          <a:lstStyle>
            <a:lvl1pPr algn="l">
              <a:defRPr>
                <a:solidFill>
                  <a:srgbClr val="000000"/>
                </a:solidFill>
              </a:defRPr>
            </a:lvl1pPr>
          </a:lstStyle>
          <a:p>
            <a:r>
              <a:rPr lang="en-US" dirty="0"/>
              <a:t>Insert your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3" name="Picture 2" descr="key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4037" y="965200"/>
            <a:ext cx="2926178" cy="6291282"/>
          </a:xfrm>
          <a:prstGeom prst="rect">
            <a:avLst/>
          </a:prstGeom>
        </p:spPr>
      </p:pic>
      <p:sp>
        <p:nvSpPr>
          <p:cNvPr id="10" name="Content Placeholder 2"/>
          <p:cNvSpPr>
            <a:spLocks noGrp="1"/>
          </p:cNvSpPr>
          <p:nvPr>
            <p:ph idx="1" hasCustomPrompt="1"/>
          </p:nvPr>
        </p:nvSpPr>
        <p:spPr>
          <a:xfrm>
            <a:off x="4956265" y="2382744"/>
            <a:ext cx="8942615" cy="5151397"/>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877464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Key Points 2">
    <p:spTree>
      <p:nvGrpSpPr>
        <p:cNvPr id="1" name=""/>
        <p:cNvGrpSpPr/>
        <p:nvPr/>
      </p:nvGrpSpPr>
      <p:grpSpPr>
        <a:xfrm>
          <a:off x="0" y="0"/>
          <a:ext cx="0" cy="0"/>
          <a:chOff x="0" y="0"/>
          <a:chExt cx="0" cy="0"/>
        </a:xfrm>
      </p:grpSpPr>
      <p:sp>
        <p:nvSpPr>
          <p:cNvPr id="11" name="Rectangle 10"/>
          <p:cNvSpPr/>
          <p:nvPr userDrawn="1"/>
        </p:nvSpPr>
        <p:spPr>
          <a:xfrm>
            <a:off x="0" y="0"/>
            <a:ext cx="14630400" cy="8229600"/>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key_.png"/>
          <p:cNvPicPr>
            <a:picLocks noChangeAspect="1"/>
          </p:cNvPicPr>
          <p:nvPr userDrawn="1"/>
        </p:nvPicPr>
        <p:blipFill>
          <a:blip r:embed="rId2" cstate="print">
            <a:alphaModFix amt="29000"/>
            <a:extLst>
              <a:ext uri="{28A0092B-C50C-407E-A947-70E740481C1C}">
                <a14:useLocalDpi xmlns:a14="http://schemas.microsoft.com/office/drawing/2010/main"/>
              </a:ext>
            </a:extLst>
          </a:blip>
          <a:stretch>
            <a:fillRect/>
          </a:stretch>
        </p:blipFill>
        <p:spPr>
          <a:xfrm>
            <a:off x="5624364" y="1193189"/>
            <a:ext cx="3191233" cy="6861154"/>
          </a:xfrm>
          <a:prstGeom prst="rect">
            <a:avLst/>
          </a:prstGeom>
        </p:spPr>
      </p:pic>
      <p:sp>
        <p:nvSpPr>
          <p:cNvPr id="5" name="Title 1"/>
          <p:cNvSpPr>
            <a:spLocks noGrp="1"/>
          </p:cNvSpPr>
          <p:nvPr>
            <p:ph type="title" hasCustomPrompt="1"/>
          </p:nvPr>
        </p:nvSpPr>
        <p:spPr>
          <a:xfrm>
            <a:off x="731521" y="218129"/>
            <a:ext cx="13167360" cy="996509"/>
          </a:xfrm>
        </p:spPr>
        <p:txBody>
          <a:bodyPr/>
          <a:lstStyle>
            <a:lvl1pPr algn="ctr">
              <a:defRPr b="0">
                <a:solidFill>
                  <a:srgbClr val="000000"/>
                </a:solidFill>
              </a:defRPr>
            </a:lvl1pPr>
          </a:lstStyle>
          <a:p>
            <a:r>
              <a:rPr lang="en-US" dirty="0"/>
              <a:t>Insert title here</a:t>
            </a:r>
          </a:p>
        </p:txBody>
      </p:sp>
      <p:sp>
        <p:nvSpPr>
          <p:cNvPr id="8"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1402565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rocess">
    <p:spTree>
      <p:nvGrpSpPr>
        <p:cNvPr id="1" name=""/>
        <p:cNvGrpSpPr/>
        <p:nvPr/>
      </p:nvGrpSpPr>
      <p:grpSpPr>
        <a:xfrm>
          <a:off x="0" y="0"/>
          <a:ext cx="0" cy="0"/>
          <a:chOff x="0" y="0"/>
          <a:chExt cx="0" cy="0"/>
        </a:xfrm>
      </p:grpSpPr>
      <p:sp>
        <p:nvSpPr>
          <p:cNvPr id="14" name="Text Placeholder 10"/>
          <p:cNvSpPr>
            <a:spLocks noGrp="1"/>
          </p:cNvSpPr>
          <p:nvPr>
            <p:ph type="body" sz="quarter" idx="16" hasCustomPrompt="1"/>
          </p:nvPr>
        </p:nvSpPr>
        <p:spPr>
          <a:xfrm>
            <a:off x="9924467" y="5190028"/>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3" name="Text Placeholder 10"/>
          <p:cNvSpPr>
            <a:spLocks noGrp="1"/>
          </p:cNvSpPr>
          <p:nvPr>
            <p:ph type="body" sz="quarter" idx="25" hasCustomPrompt="1"/>
          </p:nvPr>
        </p:nvSpPr>
        <p:spPr>
          <a:xfrm>
            <a:off x="9924467" y="6189969"/>
            <a:ext cx="4512168"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5" name="Text Placeholder 10"/>
          <p:cNvSpPr>
            <a:spLocks noGrp="1"/>
          </p:cNvSpPr>
          <p:nvPr>
            <p:ph type="body" sz="quarter" idx="11" hasCustomPrompt="1"/>
          </p:nvPr>
        </p:nvSpPr>
        <p:spPr>
          <a:xfrm>
            <a:off x="2286282" y="3631906"/>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18" name="Text Placeholder 10"/>
          <p:cNvSpPr>
            <a:spLocks noGrp="1"/>
          </p:cNvSpPr>
          <p:nvPr>
            <p:ph type="body" sz="quarter" idx="20" hasCustomPrompt="1"/>
          </p:nvPr>
        </p:nvSpPr>
        <p:spPr>
          <a:xfrm>
            <a:off x="2286282" y="2404041"/>
            <a:ext cx="4511823"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7" name="Text Placeholder 10"/>
          <p:cNvSpPr>
            <a:spLocks noGrp="1"/>
          </p:cNvSpPr>
          <p:nvPr>
            <p:ph type="body" sz="quarter" idx="19" hasCustomPrompt="1"/>
          </p:nvPr>
        </p:nvSpPr>
        <p:spPr>
          <a:xfrm>
            <a:off x="7571960" y="3631906"/>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0" name="Text Placeholder 10"/>
          <p:cNvSpPr>
            <a:spLocks noGrp="1"/>
          </p:cNvSpPr>
          <p:nvPr>
            <p:ph type="body" sz="quarter" idx="22" hasCustomPrompt="1"/>
          </p:nvPr>
        </p:nvSpPr>
        <p:spPr>
          <a:xfrm>
            <a:off x="7571960" y="2404041"/>
            <a:ext cx="4511823"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6" name="Text Placeholder 10"/>
          <p:cNvSpPr>
            <a:spLocks noGrp="1"/>
          </p:cNvSpPr>
          <p:nvPr>
            <p:ph type="body" sz="quarter" idx="18" hasCustomPrompt="1"/>
          </p:nvPr>
        </p:nvSpPr>
        <p:spPr>
          <a:xfrm>
            <a:off x="4172231" y="5190028"/>
            <a:ext cx="2072709" cy="738538"/>
          </a:xfrm>
          <a:prstGeom prst="rect">
            <a:avLst/>
          </a:prstGeom>
        </p:spPr>
        <p:txBody>
          <a:bodyPr lIns="91440" tIns="64008" anchor="ctr" anchorCtr="0">
            <a:noAutofit/>
          </a:bodyPr>
          <a:lstStyle>
            <a:lvl1pPr marL="0" indent="0" algn="ctr">
              <a:buNone/>
              <a:defRPr sz="2400" cap="all"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Title Here</a:t>
            </a:r>
          </a:p>
        </p:txBody>
      </p:sp>
      <p:sp>
        <p:nvSpPr>
          <p:cNvPr id="21" name="Text Placeholder 10"/>
          <p:cNvSpPr>
            <a:spLocks noGrp="1"/>
          </p:cNvSpPr>
          <p:nvPr>
            <p:ph type="body" sz="quarter" idx="23" hasCustomPrompt="1"/>
          </p:nvPr>
        </p:nvSpPr>
        <p:spPr>
          <a:xfrm>
            <a:off x="4172231" y="6189969"/>
            <a:ext cx="4512168" cy="738538"/>
          </a:xfrm>
          <a:prstGeom prst="rect">
            <a:avLst/>
          </a:prstGeom>
        </p:spPr>
        <p:txBody>
          <a:bodyPr>
            <a:noAutofit/>
          </a:bodyPr>
          <a:lstStyle>
            <a:lvl1pPr marL="0" indent="0" algn="l">
              <a:buNone/>
              <a:defRPr sz="32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5"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5392442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pic>
        <p:nvPicPr>
          <p:cNvPr id="5" name="Picture 4" descr="lastpag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4928340" cy="8397191"/>
          </a:xfrm>
          <a:prstGeom prst="rect">
            <a:avLst/>
          </a:prstGeom>
        </p:spPr>
      </p:pic>
      <p:sp>
        <p:nvSpPr>
          <p:cNvPr id="2" name="Title 1"/>
          <p:cNvSpPr>
            <a:spLocks noGrp="1"/>
          </p:cNvSpPr>
          <p:nvPr>
            <p:ph type="title"/>
          </p:nvPr>
        </p:nvSpPr>
        <p:spPr>
          <a:xfrm>
            <a:off x="7526473" y="511084"/>
            <a:ext cx="7103927" cy="1371600"/>
          </a:xfrm>
        </p:spPr>
        <p:txBody>
          <a:bodyPr>
            <a:noAutofit/>
          </a:bodyPr>
          <a:lstStyle>
            <a:lvl1pPr algn="l">
              <a:defRPr sz="5000">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7526338" y="2427287"/>
            <a:ext cx="6929437" cy="3387739"/>
          </a:xfrm>
          <a:prstGeom prst="rect">
            <a:avLst/>
          </a:prstGeom>
        </p:spPr>
        <p:txBody>
          <a:bodyPr/>
          <a:lstStyle>
            <a:lvl1pPr marL="0" indent="0" algn="l">
              <a:buNone/>
              <a:defRPr strike="noStrike" cap="none" baseline="0">
                <a:solidFill>
                  <a:schemeClr val="tx1"/>
                </a:solidFill>
              </a:defRPr>
            </a:lvl1pPr>
            <a:lvl2pPr marL="653110" indent="0" algn="l">
              <a:buNone/>
              <a:defRPr strike="noStrike" cap="none" baseline="0">
                <a:solidFill>
                  <a:schemeClr val="tx1"/>
                </a:solidFill>
              </a:defRPr>
            </a:lvl2pPr>
            <a:lvl3pPr marL="1306221" indent="0" algn="l">
              <a:buNone/>
              <a:defRPr strike="noStrike" cap="none" baseline="0">
                <a:solidFill>
                  <a:schemeClr val="tx1"/>
                </a:solidFill>
              </a:defRPr>
            </a:lvl3pPr>
            <a:lvl4pPr marL="1959331" indent="0" algn="l">
              <a:buNone/>
              <a:defRPr strike="noStrike" cap="none" baseline="0">
                <a:solidFill>
                  <a:schemeClr val="tx1"/>
                </a:solidFill>
              </a:defRPr>
            </a:lvl4pPr>
            <a:lvl5pPr marL="2612441" indent="0" algn="l">
              <a:buNone/>
              <a:defRPr strike="noStrike" cap="none"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rgbClr val="FFFFFF"/>
                </a:solidFill>
                <a:latin typeface="HelveticaNeueLT Std Thin"/>
                <a:cs typeface="HelveticaNeueLT Std Thin"/>
              </a:defRPr>
            </a:lvl1pPr>
          </a:lstStyle>
          <a:p>
            <a:fld id="{9BAF17C7-17EA-8D48-9B14-FB2C06BF0E79}" type="slidenum">
              <a:rPr lang="en-US" smtClean="0"/>
              <a:pPr/>
              <a:t>‹#›</a:t>
            </a:fld>
            <a:endParaRPr lang="en-US"/>
          </a:p>
        </p:txBody>
      </p:sp>
      <p:sp>
        <p:nvSpPr>
          <p:cNvPr id="3" name="TextBox 2"/>
          <p:cNvSpPr txBox="1"/>
          <p:nvPr userDrawn="1"/>
        </p:nvSpPr>
        <p:spPr>
          <a:xfrm>
            <a:off x="7526473" y="6202680"/>
            <a:ext cx="6929302" cy="892552"/>
          </a:xfrm>
          <a:prstGeom prst="rect">
            <a:avLst/>
          </a:prstGeom>
          <a:noFill/>
        </p:spPr>
        <p:txBody>
          <a:bodyPr wrap="square" rtlCol="0">
            <a:spAutoFit/>
          </a:bodyPr>
          <a:lstStyle/>
          <a:p>
            <a:r>
              <a:rPr lang="en-US">
                <a:solidFill>
                  <a:schemeClr val="bg1"/>
                </a:solidFill>
              </a:rPr>
              <a:t>Visit Training Central for all your training</a:t>
            </a:r>
            <a:r>
              <a:rPr lang="en-US" baseline="0">
                <a:solidFill>
                  <a:schemeClr val="bg1"/>
                </a:solidFill>
              </a:rPr>
              <a:t> needs:</a:t>
            </a:r>
          </a:p>
          <a:p>
            <a:r>
              <a:rPr lang="en-US" baseline="0">
                <a:solidFill>
                  <a:schemeClr val="bg1"/>
                </a:solidFill>
              </a:rPr>
              <a:t>www.blackbaud.com/TrainingCentral</a:t>
            </a:r>
            <a:endParaRPr lang="en-US">
              <a:solidFill>
                <a:schemeClr val="bg1"/>
              </a:solidFill>
            </a:endParaRPr>
          </a:p>
        </p:txBody>
      </p:sp>
    </p:spTree>
    <p:extLst>
      <p:ext uri="{BB962C8B-B14F-4D97-AF65-F5344CB8AC3E}">
        <p14:creationId xmlns:p14="http://schemas.microsoft.com/office/powerpoint/2010/main" val="33843322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teps Option 2">
    <p:spTree>
      <p:nvGrpSpPr>
        <p:cNvPr id="1" name=""/>
        <p:cNvGrpSpPr/>
        <p:nvPr/>
      </p:nvGrpSpPr>
      <p:grpSpPr>
        <a:xfrm>
          <a:off x="0" y="0"/>
          <a:ext cx="0" cy="0"/>
          <a:chOff x="0" y="0"/>
          <a:chExt cx="0" cy="0"/>
        </a:xfrm>
      </p:grpSpPr>
      <p:sp>
        <p:nvSpPr>
          <p:cNvPr id="4" name="Text Placeholder 12"/>
          <p:cNvSpPr>
            <a:spLocks noGrp="1"/>
          </p:cNvSpPr>
          <p:nvPr>
            <p:ph type="body" sz="quarter" idx="14"/>
          </p:nvPr>
        </p:nvSpPr>
        <p:spPr>
          <a:xfrm>
            <a:off x="731838" y="1048187"/>
            <a:ext cx="13167042" cy="576475"/>
          </a:xfrm>
          <a:prstGeom prst="rect">
            <a:avLst/>
          </a:prstGeom>
        </p:spPr>
        <p:txBody>
          <a:bodyPr anchor="ctr" anchorCtr="0">
            <a:noAutofit/>
          </a:bodyPr>
          <a:lstStyle>
            <a:lvl1pPr marL="0" indent="0" algn="ctr">
              <a:buNone/>
              <a:defRPr b="0" i="1">
                <a:solidFill>
                  <a:schemeClr val="tx1"/>
                </a:solidFill>
                <a:latin typeface="HelveticaNeueLT Std Thin" pitchFamily="34" charset="0"/>
                <a:cs typeface="HelveticaNeueLT Std Thin" pitchFamily="34" charset="0"/>
              </a:defRPr>
            </a:lvl1pPr>
            <a:lvl2pPr marL="653110" indent="0">
              <a:buNone/>
              <a:defRPr b="0" i="0">
                <a:latin typeface="HelveticaNeueLT Std Thin Italic"/>
                <a:cs typeface="HelveticaNeueLT Std Thin Italic"/>
              </a:defRPr>
            </a:lvl2pPr>
            <a:lvl3pPr marL="1306221" indent="0">
              <a:buNone/>
              <a:defRPr b="0" i="0">
                <a:latin typeface="HelveticaNeueLT Std Thin Italic"/>
                <a:cs typeface="HelveticaNeueLT Std Thin Italic"/>
              </a:defRPr>
            </a:lvl3pPr>
            <a:lvl4pPr marL="1959331" indent="0">
              <a:buNone/>
              <a:defRPr b="0" i="0">
                <a:latin typeface="HelveticaNeueLT Std Thin Italic"/>
                <a:cs typeface="HelveticaNeueLT Std Thin Italic"/>
              </a:defRPr>
            </a:lvl4pPr>
            <a:lvl5pPr marL="2612441" indent="0">
              <a:buNone/>
              <a:defRPr b="0" i="0">
                <a:latin typeface="HelveticaNeueLT Std Thin Italic"/>
                <a:cs typeface="HelveticaNeueLT Std Thin Italic"/>
              </a:defRPr>
            </a:lvl5pPr>
          </a:lstStyle>
          <a:p>
            <a:pPr lvl="0"/>
            <a:r>
              <a:rPr lang="en-US"/>
              <a:t>Edit Master text styles</a:t>
            </a:r>
          </a:p>
        </p:txBody>
      </p:sp>
      <p:sp>
        <p:nvSpPr>
          <p:cNvPr id="11" name="Text Placeholder 10"/>
          <p:cNvSpPr>
            <a:spLocks noGrp="1"/>
          </p:cNvSpPr>
          <p:nvPr>
            <p:ph type="body" sz="quarter" idx="20" hasCustomPrompt="1"/>
          </p:nvPr>
        </p:nvSpPr>
        <p:spPr>
          <a:xfrm>
            <a:off x="936959"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2" name="Text Placeholder 10"/>
          <p:cNvSpPr>
            <a:spLocks noGrp="1"/>
          </p:cNvSpPr>
          <p:nvPr>
            <p:ph type="body" sz="quarter" idx="21" hasCustomPrompt="1"/>
          </p:nvPr>
        </p:nvSpPr>
        <p:spPr>
          <a:xfrm>
            <a:off x="3108021"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3" name="Text Placeholder 10"/>
          <p:cNvSpPr>
            <a:spLocks noGrp="1"/>
          </p:cNvSpPr>
          <p:nvPr>
            <p:ph type="body" sz="quarter" idx="22" hasCustomPrompt="1"/>
          </p:nvPr>
        </p:nvSpPr>
        <p:spPr>
          <a:xfrm>
            <a:off x="5311802"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4" name="Text Placeholder 10"/>
          <p:cNvSpPr>
            <a:spLocks noGrp="1"/>
          </p:cNvSpPr>
          <p:nvPr>
            <p:ph type="body" sz="quarter" idx="23" hasCustomPrompt="1"/>
          </p:nvPr>
        </p:nvSpPr>
        <p:spPr>
          <a:xfrm>
            <a:off x="7454880"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5" name="Text Placeholder 10"/>
          <p:cNvSpPr>
            <a:spLocks noGrp="1"/>
          </p:cNvSpPr>
          <p:nvPr>
            <p:ph type="body" sz="quarter" idx="24" hasCustomPrompt="1"/>
          </p:nvPr>
        </p:nvSpPr>
        <p:spPr>
          <a:xfrm>
            <a:off x="9599581"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6" name="Text Placeholder 10"/>
          <p:cNvSpPr>
            <a:spLocks noGrp="1"/>
          </p:cNvSpPr>
          <p:nvPr>
            <p:ph type="body" sz="quarter" idx="25" hasCustomPrompt="1"/>
          </p:nvPr>
        </p:nvSpPr>
        <p:spPr>
          <a:xfrm>
            <a:off x="11750387" y="4122335"/>
            <a:ext cx="1771077" cy="2638778"/>
          </a:xfrm>
          <a:prstGeom prst="rect">
            <a:avLst/>
          </a:prstGeom>
        </p:spPr>
        <p:txBody>
          <a:bodyPr>
            <a:noAutofit/>
          </a:bodyPr>
          <a:lstStyle>
            <a:lvl1pPr marL="0" indent="0" algn="ctr">
              <a:buNone/>
              <a:defRPr sz="2800" baseline="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Click here to insert text</a:t>
            </a:r>
          </a:p>
        </p:txBody>
      </p:sp>
      <p:sp>
        <p:nvSpPr>
          <p:cNvPr id="1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15937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sider_it">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079903" y="1197387"/>
            <a:ext cx="8818977" cy="996509"/>
          </a:xfrm>
        </p:spPr>
        <p:txBody>
          <a:bodyPr/>
          <a:lstStyle>
            <a:lvl1pPr algn="l">
              <a:defRPr b="0">
                <a:solidFill>
                  <a:schemeClr val="tx1"/>
                </a:solidFill>
              </a:defRPr>
            </a:lvl1pPr>
          </a:lstStyle>
          <a:p>
            <a:r>
              <a:rPr lang="en-US" dirty="0"/>
              <a:t>Title</a:t>
            </a:r>
          </a:p>
        </p:txBody>
      </p:sp>
      <p:sp>
        <p:nvSpPr>
          <p:cNvPr id="9"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2" name="Picture 1" descr="debate.png"/>
          <p:cNvPicPr>
            <a:picLocks noChangeAspect="1"/>
          </p:cNvPicPr>
          <p:nvPr userDrawn="1"/>
        </p:nvPicPr>
        <p:blipFill rotWithShape="1">
          <a:blip r:embed="rId2">
            <a:extLst>
              <a:ext uri="{28A0092B-C50C-407E-A947-70E740481C1C}">
                <a14:useLocalDpi xmlns:a14="http://schemas.microsoft.com/office/drawing/2010/main" val="0"/>
              </a:ext>
            </a:extLst>
          </a:blip>
          <a:srcRect l="12230"/>
          <a:stretch/>
        </p:blipFill>
        <p:spPr>
          <a:xfrm>
            <a:off x="0" y="1226065"/>
            <a:ext cx="4716895" cy="6126733"/>
          </a:xfrm>
          <a:prstGeom prst="rect">
            <a:avLst/>
          </a:prstGeom>
        </p:spPr>
      </p:pic>
      <p:sp>
        <p:nvSpPr>
          <p:cNvPr id="10" name="TextBox 9"/>
          <p:cNvSpPr txBox="1"/>
          <p:nvPr userDrawn="1"/>
        </p:nvSpPr>
        <p:spPr>
          <a:xfrm>
            <a:off x="2832927" y="2026411"/>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YES</a:t>
            </a:r>
          </a:p>
        </p:txBody>
      </p:sp>
      <p:sp>
        <p:nvSpPr>
          <p:cNvPr id="11" name="TextBox 10"/>
          <p:cNvSpPr txBox="1"/>
          <p:nvPr userDrawn="1"/>
        </p:nvSpPr>
        <p:spPr>
          <a:xfrm>
            <a:off x="195373" y="1800148"/>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NO</a:t>
            </a:r>
          </a:p>
        </p:txBody>
      </p:sp>
      <p:sp>
        <p:nvSpPr>
          <p:cNvPr id="12" name="TextBox 11"/>
          <p:cNvSpPr txBox="1"/>
          <p:nvPr userDrawn="1"/>
        </p:nvSpPr>
        <p:spPr>
          <a:xfrm>
            <a:off x="1521127" y="143296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3" name="TextBox 12"/>
          <p:cNvSpPr txBox="1"/>
          <p:nvPr userDrawn="1"/>
        </p:nvSpPr>
        <p:spPr>
          <a:xfrm>
            <a:off x="3670243" y="3205551"/>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5" name="Rectangle 4"/>
          <p:cNvSpPr/>
          <p:nvPr userDrawn="1"/>
        </p:nvSpPr>
        <p:spPr>
          <a:xfrm>
            <a:off x="0" y="2518854"/>
            <a:ext cx="599679" cy="11791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506284" y="2928432"/>
            <a:ext cx="599679" cy="62121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5549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descr="green_box.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54398" y="768529"/>
            <a:ext cx="13320204" cy="6882614"/>
          </a:xfrm>
          <a:prstGeom prst="rect">
            <a:avLst/>
          </a:prstGeom>
        </p:spPr>
      </p:pic>
      <p:sp>
        <p:nvSpPr>
          <p:cNvPr id="2" name="Title 1"/>
          <p:cNvSpPr>
            <a:spLocks noGrp="1"/>
          </p:cNvSpPr>
          <p:nvPr>
            <p:ph type="title" hasCustomPrompt="1"/>
          </p:nvPr>
        </p:nvSpPr>
        <p:spPr>
          <a:xfrm>
            <a:off x="1724908" y="1682609"/>
            <a:ext cx="12408699" cy="4302357"/>
          </a:xfrm>
        </p:spPr>
        <p:txBody>
          <a:bodyPr>
            <a:noAutofit/>
          </a:bodyPr>
          <a:lstStyle>
            <a:lvl1pPr>
              <a:defRPr cap="none" normalizeH="0" baseline="0">
                <a:solidFill>
                  <a:schemeClr val="bg1"/>
                </a:solidFill>
              </a:defRPr>
            </a:lvl1pPr>
          </a:lstStyle>
          <a:p>
            <a:r>
              <a:rPr lang="en-US" dirty="0"/>
              <a:t>“Write your quote here Write your quote here Write your quote here Write your quote here Write your quote here.”</a:t>
            </a:r>
          </a:p>
        </p:txBody>
      </p:sp>
      <p:sp>
        <p:nvSpPr>
          <p:cNvPr id="7" name="Text Placeholder 10"/>
          <p:cNvSpPr>
            <a:spLocks noGrp="1"/>
          </p:cNvSpPr>
          <p:nvPr>
            <p:ph type="body" sz="quarter" idx="11" hasCustomPrompt="1"/>
          </p:nvPr>
        </p:nvSpPr>
        <p:spPr>
          <a:xfrm>
            <a:off x="10061588" y="5984966"/>
            <a:ext cx="4072019" cy="691053"/>
          </a:xfrm>
          <a:prstGeom prst="rect">
            <a:avLst/>
          </a:prstGeom>
        </p:spPr>
        <p:txBody>
          <a:bodyPr>
            <a:noAutofit/>
          </a:bodyPr>
          <a:lstStyle>
            <a:lvl1pPr marL="0" indent="0" algn="r">
              <a:buNone/>
              <a:defRPr sz="2800" b="0" i="1" baseline="0">
                <a:solidFill>
                  <a:schemeClr val="tx1">
                    <a:lumMod val="95000"/>
                    <a:lumOff val="5000"/>
                  </a:schemeClr>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dirty="0"/>
              <a:t>– Name of Author here</a:t>
            </a:r>
          </a:p>
        </p:txBody>
      </p:sp>
      <p:sp>
        <p:nvSpPr>
          <p:cNvPr id="12"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5526852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creenshot Option 2">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731838" y="1553798"/>
            <a:ext cx="5842000" cy="5491162"/>
          </a:xfrm>
          <a:prstGeom prst="rect">
            <a:avLst/>
          </a:prstGeom>
        </p:spPr>
        <p:txBody>
          <a:bodyPr/>
          <a:lstStyle>
            <a:lvl1pPr>
              <a:defRPr>
                <a:solidFill>
                  <a:schemeClr val="tx1"/>
                </a:solidFill>
              </a:defRPr>
            </a:lvl1pPr>
          </a:lstStyle>
          <a:p>
            <a:r>
              <a:rPr lang="en-US"/>
              <a:t>Click icon to add picture</a:t>
            </a:r>
          </a:p>
        </p:txBody>
      </p:sp>
      <p:sp>
        <p:nvSpPr>
          <p:cNvPr id="6" name="Rectangle 5"/>
          <p:cNvSpPr/>
          <p:nvPr userDrawn="1"/>
        </p:nvSpPr>
        <p:spPr>
          <a:xfrm>
            <a:off x="7731911" y="1553798"/>
            <a:ext cx="6898489" cy="549116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8"/>
          <p:cNvSpPr>
            <a:spLocks noGrp="1"/>
          </p:cNvSpPr>
          <p:nvPr>
            <p:ph type="body" sz="quarter" idx="13" hasCustomPrompt="1"/>
          </p:nvPr>
        </p:nvSpPr>
        <p:spPr>
          <a:xfrm>
            <a:off x="8731876" y="1785627"/>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9" name="Text Placeholder 8"/>
          <p:cNvSpPr>
            <a:spLocks noGrp="1"/>
          </p:cNvSpPr>
          <p:nvPr>
            <p:ph type="body" sz="quarter" idx="14" hasCustomPrompt="1"/>
          </p:nvPr>
        </p:nvSpPr>
        <p:spPr>
          <a:xfrm>
            <a:off x="8731876" y="2838919"/>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10" name="Text Placeholder 8"/>
          <p:cNvSpPr>
            <a:spLocks noGrp="1"/>
          </p:cNvSpPr>
          <p:nvPr>
            <p:ph type="body" sz="quarter" idx="15" hasCustomPrompt="1"/>
          </p:nvPr>
        </p:nvSpPr>
        <p:spPr>
          <a:xfrm>
            <a:off x="8731876" y="3896140"/>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baseline="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a:t>
            </a:r>
          </a:p>
        </p:txBody>
      </p:sp>
      <p:sp>
        <p:nvSpPr>
          <p:cNvPr id="11" name="Text Placeholder 8"/>
          <p:cNvSpPr>
            <a:spLocks noGrp="1"/>
          </p:cNvSpPr>
          <p:nvPr>
            <p:ph type="body" sz="quarter" idx="16" hasCustomPrompt="1"/>
          </p:nvPr>
        </p:nvSpPr>
        <p:spPr>
          <a:xfrm>
            <a:off x="8731876" y="4979412"/>
            <a:ext cx="5387266" cy="709732"/>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a:t>
            </a:r>
          </a:p>
        </p:txBody>
      </p:sp>
      <p:sp>
        <p:nvSpPr>
          <p:cNvPr id="12" name="Text Placeholder 8"/>
          <p:cNvSpPr>
            <a:spLocks noGrp="1"/>
          </p:cNvSpPr>
          <p:nvPr>
            <p:ph type="body" sz="quarter" idx="17" hasCustomPrompt="1"/>
          </p:nvPr>
        </p:nvSpPr>
        <p:spPr>
          <a:xfrm>
            <a:off x="8731876" y="6062446"/>
            <a:ext cx="5387266" cy="749334"/>
          </a:xfrm>
          <a:prstGeom prst="rect">
            <a:avLst/>
          </a:prstGeom>
        </p:spPr>
        <p:txBody>
          <a:bodyPr anchor="t" anchorCtr="0">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sz="2800">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a:t>
            </a:r>
          </a:p>
        </p:txBody>
      </p:sp>
      <p:sp>
        <p:nvSpPr>
          <p:cNvPr id="13"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6"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10342858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ry it">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8"/>
          <p:cNvSpPr>
            <a:spLocks noGrp="1"/>
          </p:cNvSpPr>
          <p:nvPr>
            <p:ph type="body" sz="quarter" idx="13" hasCustomPrompt="1"/>
          </p:nvPr>
        </p:nvSpPr>
        <p:spPr>
          <a:xfrm>
            <a:off x="5020673" y="2399366"/>
            <a:ext cx="8616741" cy="5064426"/>
          </a:xfrm>
          <a:prstGeom prst="rect">
            <a:avLst/>
          </a:prstGeom>
        </p:spPr>
        <p:txBody>
          <a:bodyPr>
            <a:noAutofit/>
          </a:bodyPr>
          <a:lstStyle>
            <a:lvl1pPr marL="457200" marR="0" indent="-457200" algn="l" defTabSz="653110" rtl="0" eaLnBrk="1" fontAlgn="auto" latinLnBrk="0" hangingPunct="1">
              <a:lnSpc>
                <a:spcPct val="100000"/>
              </a:lnSpc>
              <a:spcBef>
                <a:spcPts val="1800"/>
              </a:spcBef>
              <a:spcAft>
                <a:spcPts val="0"/>
              </a:spcAft>
              <a:buClrTx/>
              <a:buSzTx/>
              <a:buFont typeface="Arial"/>
              <a:buChar char="•"/>
              <a:tabLst/>
              <a:defRPr b="0">
                <a:solidFill>
                  <a:schemeClr val="tx1"/>
                </a:solidFill>
              </a:defRPr>
            </a:lvl1pPr>
            <a:lvl2pPr marL="914400" indent="-449263">
              <a:spcBef>
                <a:spcPts val="900"/>
              </a:spcBef>
              <a:buFont typeface="HelveticaNeueLT Std Thin" panose="020B0403020202020204" pitchFamily="34" charset="0"/>
              <a:buChar char="–"/>
              <a:defRPr sz="2800" b="0">
                <a:solidFill>
                  <a:schemeClr val="tx1"/>
                </a:solidFill>
              </a:defRPr>
            </a:lvl2pPr>
            <a:lvl3pPr marL="1763421" indent="-457200">
              <a:spcBef>
                <a:spcPts val="900"/>
              </a:spcBef>
              <a:buFont typeface="Arial" panose="020B0604020202020204" pitchFamily="34" charset="0"/>
              <a:buChar char="•"/>
              <a:defRPr sz="2800" b="0">
                <a:solidFill>
                  <a:schemeClr val="tx1"/>
                </a:solidFill>
              </a:defRPr>
            </a:lvl3pPr>
            <a:lvl4pPr marL="1959331" indent="0">
              <a:buNone/>
              <a:defRPr>
                <a:solidFill>
                  <a:schemeClr val="bg1"/>
                </a:solidFill>
              </a:defRPr>
            </a:lvl4pPr>
            <a:lvl5pPr marL="2612441" indent="0">
              <a:buNone/>
              <a:defRPr>
                <a:solidFill>
                  <a:schemeClr val="bg1"/>
                </a:solidFill>
              </a:defRPr>
            </a:lvl5pPr>
          </a:lstStyle>
          <a:p>
            <a:pPr lvl="0"/>
            <a:r>
              <a:rPr lang="en-US" dirty="0"/>
              <a:t>Insert some text here</a:t>
            </a:r>
          </a:p>
          <a:p>
            <a:pPr lvl="1"/>
            <a:r>
              <a:rPr lang="en-US" dirty="0"/>
              <a:t>Insert some text here</a:t>
            </a:r>
          </a:p>
          <a:p>
            <a:pPr lvl="2"/>
            <a:r>
              <a:rPr lang="en-US" dirty="0"/>
              <a:t>Insert some text here</a:t>
            </a:r>
          </a:p>
          <a:p>
            <a:pPr lvl="0"/>
            <a:r>
              <a:rPr lang="en-US" dirty="0"/>
              <a:t>Insert some text here</a:t>
            </a:r>
          </a:p>
          <a:p>
            <a:pPr lvl="0"/>
            <a:endParaRPr lang="en-US" dirty="0"/>
          </a:p>
          <a:p>
            <a:pPr lvl="0"/>
            <a:endParaRPr lang="en-US" dirty="0"/>
          </a:p>
        </p:txBody>
      </p:sp>
      <p:sp>
        <p:nvSpPr>
          <p:cNvPr id="6" name="Title 1"/>
          <p:cNvSpPr>
            <a:spLocks noGrp="1"/>
          </p:cNvSpPr>
          <p:nvPr>
            <p:ph type="title" hasCustomPrompt="1"/>
          </p:nvPr>
        </p:nvSpPr>
        <p:spPr>
          <a:xfrm>
            <a:off x="5020673" y="1294749"/>
            <a:ext cx="8616741" cy="996509"/>
          </a:xfrm>
          <a:noFill/>
        </p:spPr>
        <p:txBody>
          <a:bodyPr/>
          <a:lstStyle>
            <a:lvl1pPr algn="l">
              <a:defRPr baseline="0">
                <a:solidFill>
                  <a:srgbClr val="000000"/>
                </a:solidFill>
              </a:defRPr>
            </a:lvl1pPr>
          </a:lstStyle>
          <a:p>
            <a:r>
              <a:rPr lang="en-US" dirty="0"/>
              <a:t>Insert your title here </a:t>
            </a:r>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10" name="Picture 9" descr="mouse_.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5295" y="-456373"/>
            <a:ext cx="3730751" cy="8229600"/>
          </a:xfrm>
          <a:prstGeom prst="rect">
            <a:avLst/>
          </a:prstGeom>
        </p:spPr>
      </p:pic>
    </p:spTree>
    <p:extLst>
      <p:ext uri="{BB962C8B-B14F-4D97-AF65-F5344CB8AC3E}">
        <p14:creationId xmlns:p14="http://schemas.microsoft.com/office/powerpoint/2010/main" val="6183491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Key Points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mouse_.png"/>
          <p:cNvPicPr>
            <a:picLocks noChangeAspect="1"/>
          </p:cNvPicPr>
          <p:nvPr userDrawn="1"/>
        </p:nvPicPr>
        <p:blipFill rotWithShape="1">
          <a:blip r:embed="rId2" cstate="print">
            <a:alphaModFix amt="34000"/>
            <a:extLst>
              <a:ext uri="{28A0092B-C50C-407E-A947-70E740481C1C}">
                <a14:useLocalDpi xmlns:a14="http://schemas.microsoft.com/office/drawing/2010/main"/>
              </a:ext>
            </a:extLst>
          </a:blip>
          <a:srcRect t="14495"/>
          <a:stretch/>
        </p:blipFill>
        <p:spPr>
          <a:xfrm>
            <a:off x="5354036" y="1423747"/>
            <a:ext cx="4794914" cy="7111749"/>
          </a:xfrm>
          <a:prstGeom prst="rect">
            <a:avLst/>
          </a:prstGeom>
        </p:spPr>
      </p:pic>
      <p:sp>
        <p:nvSpPr>
          <p:cNvPr id="5" name="Title 1"/>
          <p:cNvSpPr>
            <a:spLocks noGrp="1"/>
          </p:cNvSpPr>
          <p:nvPr>
            <p:ph type="title" hasCustomPrompt="1"/>
          </p:nvPr>
        </p:nvSpPr>
        <p:spPr>
          <a:xfrm>
            <a:off x="126608" y="218129"/>
            <a:ext cx="14391249" cy="996509"/>
          </a:xfrm>
        </p:spPr>
        <p:txBody>
          <a:bodyPr/>
          <a:lstStyle>
            <a:lvl1pPr algn="ctr">
              <a:defRPr b="0">
                <a:solidFill>
                  <a:srgbClr val="000000"/>
                </a:solidFill>
              </a:defRPr>
            </a:lvl1pPr>
          </a:lstStyle>
          <a:p>
            <a:r>
              <a:rPr lang="en-US" dirty="0"/>
              <a:t>Insert title here</a:t>
            </a:r>
          </a:p>
        </p:txBody>
      </p:sp>
      <p:sp>
        <p:nvSpPr>
          <p:cNvPr id="10" name="Content Placeholder 2"/>
          <p:cNvSpPr>
            <a:spLocks noGrp="1"/>
          </p:cNvSpPr>
          <p:nvPr>
            <p:ph idx="1"/>
          </p:nvPr>
        </p:nvSpPr>
        <p:spPr>
          <a:xfrm>
            <a:off x="731520" y="1419542"/>
            <a:ext cx="13167360" cy="6196652"/>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36065928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ppendix">
    <p:spTree>
      <p:nvGrpSpPr>
        <p:cNvPr id="1" name=""/>
        <p:cNvGrpSpPr/>
        <p:nvPr/>
      </p:nvGrpSpPr>
      <p:grpSpPr>
        <a:xfrm>
          <a:off x="0" y="0"/>
          <a:ext cx="0" cy="0"/>
          <a:chOff x="0" y="0"/>
          <a:chExt cx="0" cy="0"/>
        </a:xfrm>
      </p:grpSpPr>
      <p:sp>
        <p:nvSpPr>
          <p:cNvPr id="4" name="Rectangle 3"/>
          <p:cNvSpPr/>
          <p:nvPr userDrawn="1"/>
        </p:nvSpPr>
        <p:spPr>
          <a:xfrm>
            <a:off x="10370917" y="6888901"/>
            <a:ext cx="4259483" cy="13406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rot="5400000">
            <a:off x="9784079" y="3616548"/>
            <a:ext cx="8229600" cy="996509"/>
          </a:xfrm>
        </p:spPr>
        <p:txBody>
          <a:bodyPr>
            <a:noAutofit/>
          </a:bodyPr>
          <a:lstStyle>
            <a:lvl1pPr>
              <a:defRPr sz="7200">
                <a:solidFill>
                  <a:schemeClr val="tx1"/>
                </a:solidFill>
              </a:defRPr>
            </a:lvl1pPr>
          </a:lstStyle>
          <a:p>
            <a:r>
              <a:rPr lang="en-US" dirty="0"/>
              <a:t>appendix</a:t>
            </a:r>
          </a:p>
        </p:txBody>
      </p:sp>
      <p:sp>
        <p:nvSpPr>
          <p:cNvPr id="7" name="Slide Number Placeholder 5"/>
          <p:cNvSpPr>
            <a:spLocks noGrp="1"/>
          </p:cNvSpPr>
          <p:nvPr>
            <p:ph type="sldNum" sz="quarter" idx="4"/>
          </p:nvPr>
        </p:nvSpPr>
        <p:spPr>
          <a:xfrm>
            <a:off x="13051834" y="7627621"/>
            <a:ext cx="847046"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3" name="Rectangle 2"/>
          <p:cNvSpPr/>
          <p:nvPr userDrawn="1"/>
        </p:nvSpPr>
        <p:spPr>
          <a:xfrm>
            <a:off x="0" y="0"/>
            <a:ext cx="13051834" cy="82296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16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aphic slid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31838" y="6309528"/>
            <a:ext cx="13166725" cy="805647"/>
          </a:xfrm>
          <a:prstGeom prst="rect">
            <a:avLst/>
          </a:prstGeom>
        </p:spPr>
        <p:txBody>
          <a:bodyPr lIns="91440" rIns="91440" anchor="ctr" anchorCtr="0">
            <a:noAutofit/>
          </a:bodyPr>
          <a:lstStyle>
            <a:lvl1pPr marL="0" indent="0" algn="ctr">
              <a:buFontTx/>
              <a:buNone/>
              <a:defRPr/>
            </a:lvl1pPr>
          </a:lstStyle>
          <a:p>
            <a:pPr lvl="0"/>
            <a:r>
              <a:rPr lang="en-US"/>
              <a:t>Edit Master text styles</a:t>
            </a:r>
          </a:p>
        </p:txBody>
      </p:sp>
      <p:sp>
        <p:nvSpPr>
          <p:cNvPr id="6" name="Slide Number Placeholder 5"/>
          <p:cNvSpPr>
            <a:spLocks noGrp="1"/>
          </p:cNvSpPr>
          <p:nvPr>
            <p:ph type="sldNum" sz="quarter" idx="4"/>
          </p:nvPr>
        </p:nvSpPr>
        <p:spPr>
          <a:xfrm>
            <a:off x="12583886" y="7627621"/>
            <a:ext cx="1314994"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5679531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Guide Me 1">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79903" y="1226066"/>
            <a:ext cx="8818977" cy="996509"/>
          </a:xfrm>
        </p:spPr>
        <p:txBody>
          <a:bodyPr/>
          <a:lstStyle>
            <a:lvl1pPr algn="l">
              <a:defRPr b="0">
                <a:solidFill>
                  <a:srgbClr val="000000"/>
                </a:solidFill>
              </a:defRPr>
            </a:lvl1pPr>
          </a:lstStyle>
          <a:p>
            <a:r>
              <a:rPr lang="en-US" dirty="0"/>
              <a:t>Guide Me</a:t>
            </a:r>
          </a:p>
        </p:txBody>
      </p:sp>
      <p:sp>
        <p:nvSpPr>
          <p:cNvPr id="4" name="TextBox 3"/>
          <p:cNvSpPr txBox="1"/>
          <p:nvPr userDrawn="1"/>
        </p:nvSpPr>
        <p:spPr>
          <a:xfrm>
            <a:off x="-599343" y="2953667"/>
            <a:ext cx="184666" cy="492443"/>
          </a:xfrm>
          <a:prstGeom prst="rect">
            <a:avLst/>
          </a:prstGeom>
          <a:noFill/>
        </p:spPr>
        <p:txBody>
          <a:bodyPr wrap="none" rtlCol="0">
            <a:spAutoFit/>
          </a:bodyPr>
          <a:lstStyle/>
          <a:p>
            <a:endParaRPr lang="en-US"/>
          </a:p>
        </p:txBody>
      </p:sp>
      <p:sp>
        <p:nvSpPr>
          <p:cNvPr id="11" name="Content Placeholder 2"/>
          <p:cNvSpPr>
            <a:spLocks noGrp="1"/>
          </p:cNvSpPr>
          <p:nvPr>
            <p:ph idx="1" hasCustomPrompt="1"/>
          </p:nvPr>
        </p:nvSpPr>
        <p:spPr>
          <a:xfrm>
            <a:off x="5079903" y="2320214"/>
            <a:ext cx="8818977" cy="52070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p:txBody>
      </p:sp>
      <p:sp>
        <p:nvSpPr>
          <p:cNvPr id="12"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pic>
        <p:nvPicPr>
          <p:cNvPr id="8" name="Picture 7">
            <a:extLst>
              <a:ext uri="{FF2B5EF4-FFF2-40B4-BE49-F238E27FC236}">
                <a16:creationId xmlns:a16="http://schemas.microsoft.com/office/drawing/2014/main" id="{881D1F1E-8D30-47CF-A63A-DEFC50531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95" y="2335074"/>
            <a:ext cx="4889465" cy="3656544"/>
          </a:xfrm>
          <a:prstGeom prst="rect">
            <a:avLst/>
          </a:prstGeom>
        </p:spPr>
      </p:pic>
    </p:spTree>
    <p:extLst>
      <p:ext uri="{BB962C8B-B14F-4D97-AF65-F5344CB8AC3E}">
        <p14:creationId xmlns:p14="http://schemas.microsoft.com/office/powerpoint/2010/main" val="11123592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HelveticaNeueLT Std Thin"/>
              <a:ea typeface="+mn-ea"/>
              <a:cs typeface="+mn-cs"/>
            </a:endParaRPr>
          </a:p>
        </p:txBody>
      </p:sp>
      <p:sp>
        <p:nvSpPr>
          <p:cNvPr id="5" name="Title 1"/>
          <p:cNvSpPr>
            <a:spLocks noGrp="1"/>
          </p:cNvSpPr>
          <p:nvPr>
            <p:ph type="title" hasCustomPrompt="1"/>
          </p:nvPr>
        </p:nvSpPr>
        <p:spPr>
          <a:xfrm>
            <a:off x="6307376" y="1214638"/>
            <a:ext cx="7591504" cy="996509"/>
          </a:xfrm>
        </p:spPr>
        <p:txBody>
          <a:bodyPr/>
          <a:lstStyle>
            <a:lvl1pPr algn="l">
              <a:defRPr b="0">
                <a:solidFill>
                  <a:schemeClr val="tx1"/>
                </a:solidFill>
              </a:defRPr>
            </a:lvl1pPr>
          </a:lstStyle>
          <a:p>
            <a:r>
              <a:rPr lang="en-US" dirty="0"/>
              <a:t>Insert title here</a:t>
            </a:r>
          </a:p>
        </p:txBody>
      </p:sp>
      <p:sp>
        <p:nvSpPr>
          <p:cNvPr id="6" name="Text Placeholder 8"/>
          <p:cNvSpPr>
            <a:spLocks noGrp="1"/>
          </p:cNvSpPr>
          <p:nvPr>
            <p:ph type="body" sz="quarter" idx="13" hasCustomPrompt="1"/>
          </p:nvPr>
        </p:nvSpPr>
        <p:spPr>
          <a:xfrm>
            <a:off x="6307375" y="2211147"/>
            <a:ext cx="7591505" cy="4177650"/>
          </a:xfrm>
        </p:spPr>
        <p:txBody>
          <a:bodyPr>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b="1">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Place the answer Place the answer here Place the answer Place the answer here Place the answer</a:t>
            </a:r>
          </a:p>
          <a:p>
            <a:pPr lvl="0"/>
            <a:endParaRPr lang="en-US" dirty="0"/>
          </a:p>
        </p:txBody>
      </p:sp>
      <p:sp>
        <p:nvSpPr>
          <p:cNvPr id="7" name="Slide Number Placeholder 5"/>
          <p:cNvSpPr txBox="1">
            <a:spLocks/>
          </p:cNvSpPr>
          <p:nvPr userDrawn="1"/>
        </p:nvSpPr>
        <p:spPr>
          <a:xfrm>
            <a:off x="10485120" y="7616193"/>
            <a:ext cx="3413760" cy="438150"/>
          </a:xfrm>
          <a:prstGeom prst="rect">
            <a:avLst/>
          </a:prstGeom>
        </p:spPr>
        <p:txBody>
          <a:bodyPr vert="horz" lIns="130622" tIns="65311" rIns="130622" bIns="65311" rtlCol="0" anchor="ctr"/>
          <a:lstStyle>
            <a:defPPr>
              <a:defRPr lang="en-US"/>
            </a:defPPr>
            <a:lvl1pPr marL="0" algn="r" defTabSz="653110" rtl="0" eaLnBrk="1" latinLnBrk="0" hangingPunct="1">
              <a:defRPr sz="1700" b="0" i="0" kern="1200">
                <a:solidFill>
                  <a:schemeClr val="bg1"/>
                </a:solidFill>
                <a:latin typeface="HelveticaNeueLT Std Thin"/>
                <a:ea typeface="+mn-ea"/>
                <a:cs typeface="HelveticaNeueLT Std Thin"/>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pic>
        <p:nvPicPr>
          <p:cNvPr id="8" name="Picture 7" descr="discussio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6532" y="2253954"/>
            <a:ext cx="5419730" cy="4606582"/>
          </a:xfrm>
          <a:prstGeom prst="rect">
            <a:avLst/>
          </a:prstGeom>
        </p:spPr>
      </p:pic>
    </p:spTree>
    <p:extLst>
      <p:ext uri="{BB962C8B-B14F-4D97-AF65-F5344CB8AC3E}">
        <p14:creationId xmlns:p14="http://schemas.microsoft.com/office/powerpoint/2010/main" val="15220633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11" name="Rectangle 10"/>
          <p:cNvSpPr/>
          <p:nvPr userDrawn="1"/>
        </p:nvSpPr>
        <p:spPr>
          <a:xfrm>
            <a:off x="0" y="0"/>
            <a:ext cx="14630400" cy="8229599"/>
          </a:xfrm>
          <a:prstGeom prst="rect">
            <a:avLst/>
          </a:prstGeom>
          <a:pattFill prst="pct5">
            <a:fgClr>
              <a:schemeClr val="accent2"/>
            </a:fgClr>
            <a:bgClr>
              <a:schemeClr val="accent2"/>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HelveticaNeueLT Std Thin"/>
              <a:ea typeface="+mn-ea"/>
              <a:cs typeface="+mn-cs"/>
            </a:endParaRPr>
          </a:p>
        </p:txBody>
      </p:sp>
      <p:sp>
        <p:nvSpPr>
          <p:cNvPr id="2" name="Title 1"/>
          <p:cNvSpPr>
            <a:spLocks noGrp="1"/>
          </p:cNvSpPr>
          <p:nvPr>
            <p:ph type="title" hasCustomPrompt="1"/>
          </p:nvPr>
        </p:nvSpPr>
        <p:spPr>
          <a:xfrm>
            <a:off x="5079903" y="1226066"/>
            <a:ext cx="8818977" cy="996509"/>
          </a:xfrm>
        </p:spPr>
        <p:txBody>
          <a:bodyPr/>
          <a:lstStyle>
            <a:lvl1pPr algn="l">
              <a:defRPr b="0">
                <a:solidFill>
                  <a:schemeClr val="tx1"/>
                </a:solidFill>
              </a:defRPr>
            </a:lvl1pPr>
          </a:lstStyle>
          <a:p>
            <a:r>
              <a:rPr lang="en-US" dirty="0"/>
              <a:t>Insert title here</a:t>
            </a:r>
          </a:p>
        </p:txBody>
      </p:sp>
      <p:sp>
        <p:nvSpPr>
          <p:cNvPr id="5" name="Text Placeholder 8"/>
          <p:cNvSpPr>
            <a:spLocks noGrp="1"/>
          </p:cNvSpPr>
          <p:nvPr>
            <p:ph type="body" sz="quarter" idx="13" hasCustomPrompt="1"/>
          </p:nvPr>
        </p:nvSpPr>
        <p:spPr>
          <a:xfrm>
            <a:off x="5079903" y="2222575"/>
            <a:ext cx="8818978" cy="4177650"/>
          </a:xfrm>
        </p:spPr>
        <p:txBody>
          <a:bodyPr>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b="1">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Place the answer Place the answer here Place the answer Place the answer here Place the answer</a:t>
            </a:r>
          </a:p>
          <a:p>
            <a:pPr lvl="0"/>
            <a:endParaRPr lang="en-US" dirty="0"/>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pic>
        <p:nvPicPr>
          <p:cNvPr id="3" name="Picture 2" descr="lab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606" y="158738"/>
            <a:ext cx="3730751" cy="8229600"/>
          </a:xfrm>
          <a:prstGeom prst="rect">
            <a:avLst/>
          </a:prstGeom>
        </p:spPr>
      </p:pic>
      <p:sp>
        <p:nvSpPr>
          <p:cNvPr id="4" name="TextBox 3"/>
          <p:cNvSpPr txBox="1"/>
          <p:nvPr userDrawn="1"/>
        </p:nvSpPr>
        <p:spPr>
          <a:xfrm>
            <a:off x="-599343" y="2953667"/>
            <a:ext cx="184666" cy="492443"/>
          </a:xfrm>
          <a:prstGeom prst="rect">
            <a:avLst/>
          </a:prstGeom>
          <a:noFill/>
        </p:spPr>
        <p:txBody>
          <a:bodyPr wrap="none" rtlCol="0">
            <a:spAutoFit/>
          </a:bodyPr>
          <a:lstStyle/>
          <a:p>
            <a:pPr marL="0" marR="0" lvl="0" indent="0" algn="l"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HelveticaNeueLT Std Thin"/>
              <a:ea typeface="+mn-ea"/>
              <a:cs typeface="+mn-cs"/>
            </a:endParaRPr>
          </a:p>
        </p:txBody>
      </p:sp>
    </p:spTree>
    <p:extLst>
      <p:ext uri="{BB962C8B-B14F-4D97-AF65-F5344CB8AC3E}">
        <p14:creationId xmlns:p14="http://schemas.microsoft.com/office/powerpoint/2010/main" val="16205836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Key Points">
    <p:spTree>
      <p:nvGrpSpPr>
        <p:cNvPr id="1" name=""/>
        <p:cNvGrpSpPr/>
        <p:nvPr/>
      </p:nvGrpSpPr>
      <p:grpSpPr>
        <a:xfrm>
          <a:off x="0" y="0"/>
          <a:ext cx="0" cy="0"/>
          <a:chOff x="0" y="0"/>
          <a:chExt cx="0" cy="0"/>
        </a:xfrm>
      </p:grpSpPr>
      <p:sp>
        <p:nvSpPr>
          <p:cNvPr id="9" name="Rectangle 8"/>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HelveticaNeueLT Std Thin"/>
              <a:ea typeface="+mn-ea"/>
              <a:cs typeface="+mn-cs"/>
            </a:endParaRPr>
          </a:p>
        </p:txBody>
      </p:sp>
      <p:sp>
        <p:nvSpPr>
          <p:cNvPr id="6" name="Text Placeholder 8"/>
          <p:cNvSpPr>
            <a:spLocks noGrp="1"/>
          </p:cNvSpPr>
          <p:nvPr>
            <p:ph type="body" sz="quarter" idx="13" hasCustomPrompt="1"/>
          </p:nvPr>
        </p:nvSpPr>
        <p:spPr>
          <a:xfrm>
            <a:off x="4956265" y="2322092"/>
            <a:ext cx="8942615" cy="4746174"/>
          </a:xfrm>
        </p:spPr>
        <p:txBody>
          <a:bodyPr>
            <a:noAutofit/>
          </a:bodyPr>
          <a:lstStyle>
            <a:lvl1pPr marL="457200" marR="0" indent="-457200" algn="l" defTabSz="653110" rtl="0" eaLnBrk="1" fontAlgn="auto" latinLnBrk="0" hangingPunct="1">
              <a:lnSpc>
                <a:spcPct val="100000"/>
              </a:lnSpc>
              <a:spcBef>
                <a:spcPct val="20000"/>
              </a:spcBef>
              <a:spcAft>
                <a:spcPts val="0"/>
              </a:spcAft>
              <a:buClrTx/>
              <a:buSzTx/>
              <a:buFont typeface="Arial"/>
              <a:buChar char="•"/>
              <a:tabLst/>
              <a:defRPr b="1">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lvl="0"/>
            <a:r>
              <a:rPr lang="en-US" dirty="0"/>
              <a:t>Insert some text here</a:t>
            </a:r>
          </a:p>
          <a:p>
            <a:pPr marL="457200" marR="0" lvl="0" indent="-457200" algn="l" defTabSz="653110" rtl="0" eaLnBrk="1" fontAlgn="auto" latinLnBrk="0" hangingPunct="1">
              <a:lnSpc>
                <a:spcPct val="100000"/>
              </a:lnSpc>
              <a:spcBef>
                <a:spcPct val="20000"/>
              </a:spcBef>
              <a:spcAft>
                <a:spcPts val="0"/>
              </a:spcAft>
              <a:buClrTx/>
              <a:buSzTx/>
              <a:buFont typeface="Arial"/>
              <a:buChar char="•"/>
              <a:tabLst/>
              <a:defRPr/>
            </a:pPr>
            <a:r>
              <a:rPr lang="en-US" dirty="0"/>
              <a:t>Insert some text here</a:t>
            </a:r>
          </a:p>
          <a:p>
            <a:pPr marL="457200" marR="0" lvl="0" indent="-457200" algn="l" defTabSz="653110" rtl="0" eaLnBrk="1" fontAlgn="auto" latinLnBrk="0" hangingPunct="1">
              <a:lnSpc>
                <a:spcPct val="100000"/>
              </a:lnSpc>
              <a:spcBef>
                <a:spcPct val="20000"/>
              </a:spcBef>
              <a:spcAft>
                <a:spcPts val="0"/>
              </a:spcAft>
              <a:buClrTx/>
              <a:buSzTx/>
              <a:buFont typeface="Arial"/>
              <a:buChar char="•"/>
              <a:tabLst/>
              <a:defRPr/>
            </a:pPr>
            <a:r>
              <a:rPr lang="en-US" dirty="0"/>
              <a:t>Insert some text here</a:t>
            </a:r>
          </a:p>
          <a:p>
            <a:pPr marL="457200" marR="0" lvl="0" indent="-457200" algn="l" defTabSz="653110" rtl="0" eaLnBrk="1" fontAlgn="auto" latinLnBrk="0" hangingPunct="1">
              <a:lnSpc>
                <a:spcPct val="100000"/>
              </a:lnSpc>
              <a:spcBef>
                <a:spcPct val="20000"/>
              </a:spcBef>
              <a:spcAft>
                <a:spcPts val="0"/>
              </a:spcAft>
              <a:buClrTx/>
              <a:buSzTx/>
              <a:buFont typeface="Arial"/>
              <a:buChar char="•"/>
              <a:tabLst/>
              <a:defRPr/>
            </a:pPr>
            <a:r>
              <a:rPr lang="en-US" dirty="0"/>
              <a:t>Insert some text here</a:t>
            </a:r>
          </a:p>
          <a:p>
            <a:pPr lvl="0"/>
            <a:endParaRPr lang="en-US" dirty="0"/>
          </a:p>
          <a:p>
            <a:pPr lvl="0"/>
            <a:endParaRPr lang="en-US" dirty="0"/>
          </a:p>
        </p:txBody>
      </p:sp>
      <p:sp>
        <p:nvSpPr>
          <p:cNvPr id="7" name="Title 1"/>
          <p:cNvSpPr>
            <a:spLocks noGrp="1"/>
          </p:cNvSpPr>
          <p:nvPr>
            <p:ph type="title" hasCustomPrompt="1"/>
          </p:nvPr>
        </p:nvSpPr>
        <p:spPr>
          <a:xfrm>
            <a:off x="4956265" y="1294749"/>
            <a:ext cx="8942615" cy="996509"/>
          </a:xfrm>
        </p:spPr>
        <p:txBody>
          <a:bodyPr/>
          <a:lstStyle>
            <a:lvl1pPr algn="l">
              <a:defRPr>
                <a:solidFill>
                  <a:schemeClr val="tx1"/>
                </a:solidFill>
              </a:defRPr>
            </a:lvl1pPr>
          </a:lstStyle>
          <a:p>
            <a:r>
              <a:rPr lang="en-US" dirty="0"/>
              <a:t>Insert your title here</a:t>
            </a:r>
          </a:p>
        </p:txBody>
      </p:sp>
      <p:sp>
        <p:nvSpPr>
          <p:cNvPr id="8"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pic>
        <p:nvPicPr>
          <p:cNvPr id="3" name="Picture 2" descr="key_.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37" y="965200"/>
            <a:ext cx="2926178" cy="6291282"/>
          </a:xfrm>
          <a:prstGeom prst="rect">
            <a:avLst/>
          </a:prstGeom>
        </p:spPr>
      </p:pic>
    </p:spTree>
    <p:extLst>
      <p:ext uri="{BB962C8B-B14F-4D97-AF65-F5344CB8AC3E}">
        <p14:creationId xmlns:p14="http://schemas.microsoft.com/office/powerpoint/2010/main" val="173118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sider_it 2">
    <p:spTree>
      <p:nvGrpSpPr>
        <p:cNvPr id="1" name=""/>
        <p:cNvGrpSpPr/>
        <p:nvPr/>
      </p:nvGrpSpPr>
      <p:grpSpPr>
        <a:xfrm>
          <a:off x="0" y="0"/>
          <a:ext cx="0" cy="0"/>
          <a:chOff x="0" y="0"/>
          <a:chExt cx="0" cy="0"/>
        </a:xfrm>
      </p:grpSpPr>
      <p:sp>
        <p:nvSpPr>
          <p:cNvPr id="3" name="Rectangle 2"/>
          <p:cNvSpPr/>
          <p:nvPr userDrawn="1"/>
        </p:nvSpPr>
        <p:spPr>
          <a:xfrm>
            <a:off x="0" y="0"/>
            <a:ext cx="14630400" cy="8229600"/>
          </a:xfrm>
          <a:prstGeom prst="rect">
            <a:avLst/>
          </a:prstGeom>
          <a:solidFill>
            <a:srgbClr val="65C5B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3721536" y="1506813"/>
            <a:ext cx="6116961" cy="6126733"/>
            <a:chOff x="3721536" y="1506813"/>
            <a:chExt cx="6116961" cy="6126733"/>
          </a:xfrm>
        </p:grpSpPr>
        <p:pic>
          <p:nvPicPr>
            <p:cNvPr id="7" name="Picture 6" descr="debate.png"/>
            <p:cNvPicPr>
              <a:picLocks noChangeAspect="1"/>
            </p:cNvPicPr>
            <p:nvPr userDrawn="1"/>
          </p:nvPicPr>
          <p:blipFill rotWithShape="1">
            <a:blip r:embed="rId2">
              <a:alphaModFix amt="16000"/>
              <a:extLst>
                <a:ext uri="{28A0092B-C50C-407E-A947-70E740481C1C}">
                  <a14:useLocalDpi xmlns:a14="http://schemas.microsoft.com/office/drawing/2010/main" val="0"/>
                </a:ext>
              </a:extLst>
            </a:blip>
            <a:srcRect l="-13823"/>
            <a:stretch/>
          </p:blipFill>
          <p:spPr>
            <a:xfrm>
              <a:off x="3721536" y="1506813"/>
              <a:ext cx="6116961" cy="6126733"/>
            </a:xfrm>
            <a:prstGeom prst="rect">
              <a:avLst/>
            </a:prstGeom>
          </p:spPr>
        </p:pic>
        <p:sp>
          <p:nvSpPr>
            <p:cNvPr id="10" name="TextBox 9"/>
            <p:cNvSpPr txBox="1"/>
            <p:nvPr userDrawn="1"/>
          </p:nvSpPr>
          <p:spPr>
            <a:xfrm>
              <a:off x="7954529" y="230715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YES</a:t>
              </a:r>
            </a:p>
          </p:txBody>
        </p:sp>
        <p:sp>
          <p:nvSpPr>
            <p:cNvPr id="12" name="TextBox 11"/>
            <p:cNvSpPr txBox="1"/>
            <p:nvPr userDrawn="1"/>
          </p:nvSpPr>
          <p:spPr>
            <a:xfrm>
              <a:off x="5316975" y="2080896"/>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NO</a:t>
              </a:r>
            </a:p>
          </p:txBody>
        </p:sp>
        <p:sp>
          <p:nvSpPr>
            <p:cNvPr id="13" name="TextBox 12"/>
            <p:cNvSpPr txBox="1"/>
            <p:nvPr userDrawn="1"/>
          </p:nvSpPr>
          <p:spPr>
            <a:xfrm>
              <a:off x="6642729" y="1713717"/>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4" name="TextBox 13"/>
            <p:cNvSpPr txBox="1"/>
            <p:nvPr userDrawn="1"/>
          </p:nvSpPr>
          <p:spPr>
            <a:xfrm>
              <a:off x="8791845" y="3486299"/>
              <a:ext cx="1032694"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sp>
          <p:nvSpPr>
            <p:cNvPr id="15" name="TextBox 14"/>
            <p:cNvSpPr txBox="1"/>
            <p:nvPr userDrawn="1"/>
          </p:nvSpPr>
          <p:spPr>
            <a:xfrm>
              <a:off x="4469968" y="3240077"/>
              <a:ext cx="1174068" cy="492443"/>
            </a:xfrm>
            <a:prstGeom prst="rect">
              <a:avLst/>
            </a:prstGeom>
            <a:noFill/>
          </p:spPr>
          <p:txBody>
            <a:bodyPr wrap="square" rtlCol="0">
              <a:spAutoFit/>
            </a:bodyPr>
            <a:lstStyle/>
            <a:p>
              <a:pPr algn="ctr"/>
              <a:r>
                <a:rPr lang="en-US">
                  <a:solidFill>
                    <a:schemeClr val="accent3"/>
                  </a:solidFill>
                  <a:latin typeface="Arial Black"/>
                  <a:cs typeface="Arial Black"/>
                </a:rPr>
                <a:t>?</a:t>
              </a:r>
            </a:p>
          </p:txBody>
        </p:sp>
      </p:grpSp>
      <p:sp>
        <p:nvSpPr>
          <p:cNvPr id="5" name="Title 1"/>
          <p:cNvSpPr>
            <a:spLocks noGrp="1"/>
          </p:cNvSpPr>
          <p:nvPr>
            <p:ph type="title" hasCustomPrompt="1"/>
          </p:nvPr>
        </p:nvSpPr>
        <p:spPr>
          <a:xfrm>
            <a:off x="731520" y="218129"/>
            <a:ext cx="13167359" cy="996509"/>
          </a:xfrm>
        </p:spPr>
        <p:txBody>
          <a:bodyPr/>
          <a:lstStyle>
            <a:lvl1pPr algn="ctr">
              <a:defRPr b="0">
                <a:solidFill>
                  <a:srgbClr val="000000"/>
                </a:solidFill>
              </a:defRPr>
            </a:lvl1pPr>
          </a:lstStyle>
          <a:p>
            <a:r>
              <a:rPr lang="en-US" dirty="0"/>
              <a:t>Insert title here</a:t>
            </a:r>
          </a:p>
        </p:txBody>
      </p:sp>
      <p:sp>
        <p:nvSpPr>
          <p:cNvPr id="9" name="Content Placeholder 2"/>
          <p:cNvSpPr>
            <a:spLocks noGrp="1"/>
          </p:cNvSpPr>
          <p:nvPr>
            <p:ph idx="1"/>
          </p:nvPr>
        </p:nvSpPr>
        <p:spPr>
          <a:xfrm>
            <a:off x="731519" y="1423747"/>
            <a:ext cx="13167359" cy="6193415"/>
          </a:xfrm>
          <a:prstGeom prst="rect">
            <a:avLst/>
          </a:prstGeom>
        </p:spPr>
        <p:txBody>
          <a:bodyPr/>
          <a:lstStyle>
            <a:lvl1pPr>
              <a:spcBef>
                <a:spcPts val="1800"/>
              </a:spcBef>
              <a:defRPr>
                <a:solidFill>
                  <a:schemeClr val="tx1"/>
                </a:solidFill>
              </a:defRPr>
            </a:lvl1pPr>
            <a:lvl2pPr marL="1061304" indent="-408194">
              <a:spcBef>
                <a:spcPts val="900"/>
              </a:spcBef>
              <a:buFont typeface="HelveticaNeueLT Std Thin" panose="020B0403020202020204" pitchFamily="34" charset="0"/>
              <a:buChar char="–"/>
              <a:defRPr sz="2800">
                <a:solidFill>
                  <a:schemeClr val="tx1"/>
                </a:solidFill>
              </a:defRPr>
            </a:lvl2pPr>
            <a:lvl3pPr>
              <a:spcBef>
                <a:spcPts val="900"/>
              </a:spcBef>
              <a:defRPr sz="2800">
                <a:solidFill>
                  <a:schemeClr val="tx1"/>
                </a:solidFill>
              </a:defRPr>
            </a:lvl3pPr>
            <a:lvl4pPr marL="2285886" indent="-326555">
              <a:spcBef>
                <a:spcPts val="900"/>
              </a:spcBef>
              <a:buFont typeface="HelveticaNeueLT Std Thin" panose="020B0403020202020204" pitchFamily="34" charset="0"/>
              <a:buChar char="-"/>
              <a:defRPr sz="2800">
                <a:solidFill>
                  <a:schemeClr val="tx1"/>
                </a:solidFill>
              </a:defRPr>
            </a:lvl4pPr>
            <a:lvl5pPr>
              <a:spcBef>
                <a:spcPts val="900"/>
              </a:spcBef>
              <a:defRPr sz="2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2981734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5 Units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11" name="Text Placeholder 10"/>
          <p:cNvSpPr>
            <a:spLocks noGrp="1"/>
          </p:cNvSpPr>
          <p:nvPr>
            <p:ph type="body" sz="quarter" idx="11"/>
          </p:nvPr>
        </p:nvSpPr>
        <p:spPr>
          <a:xfrm>
            <a:off x="4067158"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4" name="Text Placeholder 10"/>
          <p:cNvSpPr>
            <a:spLocks noGrp="1"/>
          </p:cNvSpPr>
          <p:nvPr>
            <p:ph type="body" sz="quarter" idx="13"/>
          </p:nvPr>
        </p:nvSpPr>
        <p:spPr>
          <a:xfrm>
            <a:off x="6343106"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5" name="Text Placeholder 10"/>
          <p:cNvSpPr>
            <a:spLocks noGrp="1"/>
          </p:cNvSpPr>
          <p:nvPr>
            <p:ph type="body" sz="quarter" idx="14"/>
          </p:nvPr>
        </p:nvSpPr>
        <p:spPr>
          <a:xfrm>
            <a:off x="8624002" y="3748692"/>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13"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
        <p:nvSpPr>
          <p:cNvPr id="7" name="Text Placeholder 10"/>
          <p:cNvSpPr>
            <a:spLocks noGrp="1"/>
          </p:cNvSpPr>
          <p:nvPr>
            <p:ph type="body" sz="quarter" idx="15"/>
          </p:nvPr>
        </p:nvSpPr>
        <p:spPr>
          <a:xfrm>
            <a:off x="10914298" y="3759423"/>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
        <p:nvSpPr>
          <p:cNvPr id="8" name="Text Placeholder 10"/>
          <p:cNvSpPr>
            <a:spLocks noGrp="1"/>
          </p:cNvSpPr>
          <p:nvPr>
            <p:ph type="body" sz="quarter" idx="16"/>
          </p:nvPr>
        </p:nvSpPr>
        <p:spPr>
          <a:xfrm>
            <a:off x="1772571" y="3758216"/>
            <a:ext cx="1944188" cy="2537101"/>
          </a:xfrm>
          <a:prstGeom prst="rect">
            <a:avLst/>
          </a:prstGeom>
        </p:spPr>
        <p:txBody>
          <a:bodyPr>
            <a:noAutofit/>
          </a:bodyPr>
          <a:lstStyle>
            <a:lvl1pPr marL="0" indent="0" algn="ctr">
              <a:buNone/>
              <a:defRPr sz="3200">
                <a:solidFill>
                  <a:schemeClr val="tx1"/>
                </a:solidFill>
              </a:defRPr>
            </a:lvl1pPr>
            <a:lvl2pPr marL="653110" indent="0" algn="l">
              <a:buNone/>
              <a:defRPr sz="1600"/>
            </a:lvl2pPr>
            <a:lvl3pPr marL="1306221" indent="0" algn="l">
              <a:buNone/>
              <a:defRPr sz="1600"/>
            </a:lvl3pPr>
            <a:lvl4pPr marL="1959331" indent="0" algn="l">
              <a:buNone/>
              <a:defRPr sz="1600"/>
            </a:lvl4pPr>
            <a:lvl5pPr marL="2612441" indent="0" algn="l">
              <a:buNone/>
              <a:defRPr sz="1600"/>
            </a:lvl5pPr>
          </a:lstStyle>
          <a:p>
            <a:pPr lvl="0"/>
            <a:r>
              <a:rPr lang="en-US"/>
              <a:t>Edit Master text styles</a:t>
            </a:r>
          </a:p>
        </p:txBody>
      </p:sp>
    </p:spTree>
    <p:extLst>
      <p:ext uri="{BB962C8B-B14F-4D97-AF65-F5344CB8AC3E}">
        <p14:creationId xmlns:p14="http://schemas.microsoft.com/office/powerpoint/2010/main" val="28416638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731838" y="1251366"/>
            <a:ext cx="13166725" cy="6182122"/>
          </a:xfrm>
          <a:prstGeom prst="rect">
            <a:avLst/>
          </a:prstGeom>
        </p:spPr>
        <p:txBody>
          <a:bodyPr/>
          <a:lstStyle>
            <a:lvl1pPr>
              <a:defRPr>
                <a:solidFill>
                  <a:schemeClr val="tx1"/>
                </a:solidFill>
              </a:defRPr>
            </a:lvl1pPr>
          </a:lstStyle>
          <a:p>
            <a:r>
              <a:rPr lang="en-US"/>
              <a:t>Screenshot</a:t>
            </a:r>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0114828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Bullet points">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6"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015163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Remember ">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HelveticaNeueLT Std Thin"/>
              <a:ea typeface="+mn-ea"/>
              <a:cs typeface="+mn-cs"/>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pPr marL="0" marR="0" lvl="0" indent="0" algn="l" defTabSz="653110" rtl="0" eaLnBrk="1" fontAlgn="auto" latinLnBrk="0" hangingPunct="1">
              <a:lnSpc>
                <a:spcPct val="100000"/>
              </a:lnSpc>
              <a:spcBef>
                <a:spcPct val="0"/>
              </a:spcBef>
              <a:spcAft>
                <a:spcPts val="0"/>
              </a:spcAft>
              <a:buClrTx/>
              <a:buSzTx/>
              <a:buFontTx/>
              <a:buNone/>
              <a:tabLst/>
              <a:defRPr/>
            </a:pPr>
            <a:endParaRPr kumimoji="0" lang="en-US" sz="6600" b="0" i="0" u="none" strike="noStrike" kern="1200" cap="all" spc="0" normalizeH="0" baseline="0" noProof="0">
              <a:ln>
                <a:noFill/>
              </a:ln>
              <a:solidFill>
                <a:prstClr val="white"/>
              </a:solidFill>
              <a:effectLst/>
              <a:uLnTx/>
              <a:uFillTx/>
              <a:latin typeface="HelveticaNeueLT Std Thin Cn"/>
              <a:ea typeface="+mj-ea"/>
            </a:endParaRPr>
          </a:p>
        </p:txBody>
      </p:sp>
      <p:sp>
        <p:nvSpPr>
          <p:cNvPr id="8" name="Title 1"/>
          <p:cNvSpPr>
            <a:spLocks noGrp="1"/>
          </p:cNvSpPr>
          <p:nvPr>
            <p:ph type="title" hasCustomPrompt="1"/>
          </p:nvPr>
        </p:nvSpPr>
        <p:spPr>
          <a:xfrm>
            <a:off x="5079903" y="1197387"/>
            <a:ext cx="8818977" cy="996509"/>
          </a:xfrm>
        </p:spPr>
        <p:txBody>
          <a:bodyPr/>
          <a:lstStyle>
            <a:lvl1pPr algn="l">
              <a:defRPr b="0">
                <a:solidFill>
                  <a:srgbClr val="000000"/>
                </a:solidFill>
              </a:defRPr>
            </a:lvl1pPr>
          </a:lstStyle>
          <a:p>
            <a:r>
              <a:rPr lang="en-US" dirty="0"/>
              <a:t>Title</a:t>
            </a:r>
          </a:p>
        </p:txBody>
      </p:sp>
      <p:pic>
        <p:nvPicPr>
          <p:cNvPr id="10" name="Picture 9" descr="remember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556" y="1015990"/>
            <a:ext cx="4516120" cy="6114407"/>
          </a:xfrm>
          <a:prstGeom prst="rect">
            <a:avLst/>
          </a:prstGeom>
        </p:spPr>
      </p:pic>
      <p:sp>
        <p:nvSpPr>
          <p:cNvPr id="11" name="Content Placeholder 2"/>
          <p:cNvSpPr>
            <a:spLocks noGrp="1"/>
          </p:cNvSpPr>
          <p:nvPr>
            <p:ph idx="1"/>
          </p:nvPr>
        </p:nvSpPr>
        <p:spPr>
          <a:xfrm>
            <a:off x="5079903" y="2292591"/>
            <a:ext cx="881897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975058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ata Health">
    <p:spTree>
      <p:nvGrpSpPr>
        <p:cNvPr id="1" name=""/>
        <p:cNvGrpSpPr/>
        <p:nvPr/>
      </p:nvGrpSpPr>
      <p:grpSpPr>
        <a:xfrm>
          <a:off x="0" y="0"/>
          <a:ext cx="0" cy="0"/>
          <a:chOff x="0" y="0"/>
          <a:chExt cx="0" cy="0"/>
        </a:xfrm>
      </p:grpSpPr>
      <p:sp>
        <p:nvSpPr>
          <p:cNvPr id="7" name="Rectangle 6"/>
          <p:cNvSpPr/>
          <p:nvPr userDrawn="1"/>
        </p:nvSpPr>
        <p:spPr>
          <a:xfrm>
            <a:off x="0" y="0"/>
            <a:ext cx="14630400" cy="8229600"/>
          </a:xfrm>
          <a:prstGeom prst="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311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white"/>
              </a:solidFill>
              <a:effectLst/>
              <a:uLnTx/>
              <a:uFillTx/>
              <a:latin typeface="HelveticaNeueLT Std Thin"/>
              <a:ea typeface="+mn-ea"/>
              <a:cs typeface="+mn-cs"/>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pPr marL="0" marR="0" lvl="0" indent="0" algn="l" defTabSz="653110" rtl="0" eaLnBrk="1" fontAlgn="auto" latinLnBrk="0" hangingPunct="1">
              <a:lnSpc>
                <a:spcPct val="100000"/>
              </a:lnSpc>
              <a:spcBef>
                <a:spcPct val="0"/>
              </a:spcBef>
              <a:spcAft>
                <a:spcPts val="0"/>
              </a:spcAft>
              <a:buClrTx/>
              <a:buSzTx/>
              <a:buFontTx/>
              <a:buNone/>
              <a:tabLst/>
              <a:defRPr/>
            </a:pPr>
            <a:endParaRPr kumimoji="0" lang="en-US" sz="6600" b="0" i="0" u="none" strike="noStrike" kern="1200" cap="all" spc="0" normalizeH="0" baseline="0" noProof="0">
              <a:ln>
                <a:noFill/>
              </a:ln>
              <a:solidFill>
                <a:prstClr val="white"/>
              </a:solidFill>
              <a:effectLst/>
              <a:uLnTx/>
              <a:uFillTx/>
              <a:latin typeface="HelveticaNeueLT Std Thin Cn"/>
              <a:ea typeface="+mj-ea"/>
            </a:endParaRPr>
          </a:p>
        </p:txBody>
      </p:sp>
      <p:sp>
        <p:nvSpPr>
          <p:cNvPr id="5" name="Text Placeholder 8"/>
          <p:cNvSpPr>
            <a:spLocks noGrp="1"/>
          </p:cNvSpPr>
          <p:nvPr>
            <p:ph type="body" sz="quarter" idx="13" hasCustomPrompt="1"/>
          </p:nvPr>
        </p:nvSpPr>
        <p:spPr>
          <a:xfrm>
            <a:off x="5079903" y="2222575"/>
            <a:ext cx="8818978" cy="4177650"/>
          </a:xfrm>
        </p:spPr>
        <p:txBody>
          <a:bodyPr>
            <a:noAutofit/>
          </a:bodyPr>
          <a:lstStyle>
            <a:lvl1pPr marL="0" marR="0" indent="0" algn="l" defTabSz="653110" rtl="0" eaLnBrk="1" fontAlgn="auto" latinLnBrk="0" hangingPunct="1">
              <a:lnSpc>
                <a:spcPct val="100000"/>
              </a:lnSpc>
              <a:spcBef>
                <a:spcPct val="20000"/>
              </a:spcBef>
              <a:spcAft>
                <a:spcPts val="0"/>
              </a:spcAft>
              <a:buClrTx/>
              <a:buSzTx/>
              <a:buFont typeface="Arial"/>
              <a:buNone/>
              <a:tabLst/>
              <a:defRPr b="1">
                <a:solidFill>
                  <a:schemeClr val="tx1"/>
                </a:solidFill>
              </a:defRPr>
            </a:lvl1pPr>
            <a:lvl2pPr marL="653110" indent="0">
              <a:buNone/>
              <a:defRPr>
                <a:solidFill>
                  <a:schemeClr val="bg1"/>
                </a:solidFill>
              </a:defRPr>
            </a:lvl2pPr>
            <a:lvl3pPr marL="1306221" indent="0">
              <a:buNone/>
              <a:defRPr>
                <a:solidFill>
                  <a:schemeClr val="bg1"/>
                </a:solidFill>
              </a:defRPr>
            </a:lvl3pPr>
            <a:lvl4pPr marL="1959331" indent="0">
              <a:buNone/>
              <a:defRPr>
                <a:solidFill>
                  <a:schemeClr val="bg1"/>
                </a:solidFill>
              </a:defRPr>
            </a:lvl4pPr>
            <a:lvl5pPr marL="2612441" indent="0">
              <a:buNone/>
              <a:defRPr>
                <a:solidFill>
                  <a:schemeClr val="bg1"/>
                </a:solidFill>
              </a:defRPr>
            </a:lvl5pPr>
          </a:lstStyle>
          <a:p>
            <a:pPr marL="0" marR="0" lvl="0" indent="0" algn="l" defTabSz="653110" rtl="0" eaLnBrk="1" fontAlgn="auto" latinLnBrk="0" hangingPunct="1">
              <a:lnSpc>
                <a:spcPct val="100000"/>
              </a:lnSpc>
              <a:spcBef>
                <a:spcPct val="20000"/>
              </a:spcBef>
              <a:spcAft>
                <a:spcPts val="0"/>
              </a:spcAft>
              <a:buClrTx/>
              <a:buSzTx/>
              <a:buFont typeface="Arial"/>
              <a:buNone/>
              <a:tabLst/>
              <a:defRPr/>
            </a:pPr>
            <a:r>
              <a:rPr lang="en-US" dirty="0"/>
              <a:t>Place the answer here Place the answer Place the answer here Place the answer Place the answer here Place the answer</a:t>
            </a:r>
          </a:p>
          <a:p>
            <a:pPr lvl="0"/>
            <a:endParaRPr lang="en-US" dirty="0"/>
          </a:p>
        </p:txBody>
      </p:sp>
      <p:pic>
        <p:nvPicPr>
          <p:cNvPr id="6" name="Picture 5" descr="health.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124" y="1526322"/>
            <a:ext cx="4298303" cy="4351434"/>
          </a:xfrm>
          <a:prstGeom prst="rect">
            <a:avLst/>
          </a:prstGeom>
        </p:spPr>
      </p:pic>
      <p:sp>
        <p:nvSpPr>
          <p:cNvPr id="8" name="Title 1"/>
          <p:cNvSpPr>
            <a:spLocks noGrp="1"/>
          </p:cNvSpPr>
          <p:nvPr>
            <p:ph type="title" hasCustomPrompt="1"/>
          </p:nvPr>
        </p:nvSpPr>
        <p:spPr>
          <a:xfrm>
            <a:off x="5079903" y="1197387"/>
            <a:ext cx="8818977" cy="996509"/>
          </a:xfrm>
        </p:spPr>
        <p:txBody>
          <a:bodyPr/>
          <a:lstStyle>
            <a:lvl1pPr algn="l">
              <a:defRPr b="0">
                <a:solidFill>
                  <a:schemeClr val="tx1"/>
                </a:solidFill>
              </a:defRPr>
            </a:lvl1pPr>
          </a:lstStyle>
          <a:p>
            <a:r>
              <a:rPr lang="en-US" dirty="0"/>
              <a:t>Title</a:t>
            </a:r>
          </a:p>
        </p:txBody>
      </p:sp>
    </p:spTree>
    <p:extLst>
      <p:ext uri="{BB962C8B-B14F-4D97-AF65-F5344CB8AC3E}">
        <p14:creationId xmlns:p14="http://schemas.microsoft.com/office/powerpoint/2010/main" val="22390175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Community">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9BAF17C7-17EA-8D48-9B14-FB2C06BF0E79}" type="slidenum">
              <a:rPr lang="en-US" smtClean="0"/>
              <a:pPr/>
              <a:t>‹#›</a:t>
            </a:fld>
            <a:endParaRPr lang="en-US"/>
          </a:p>
        </p:txBody>
      </p:sp>
      <p:sp>
        <p:nvSpPr>
          <p:cNvPr id="4" name="Title 1"/>
          <p:cNvSpPr txBox="1">
            <a:spLocks/>
          </p:cNvSpPr>
          <p:nvPr userDrawn="1"/>
        </p:nvSpPr>
        <p:spPr>
          <a:xfrm>
            <a:off x="5079903" y="1226066"/>
            <a:ext cx="8818977" cy="996509"/>
          </a:xfrm>
          <a:prstGeom prst="rect">
            <a:avLst/>
          </a:prstGeom>
        </p:spPr>
        <p:txBody>
          <a:bodyPr vert="horz" lIns="130622" tIns="65311" rIns="130622" bIns="65311" rtlCol="0" anchor="ctr">
            <a:normAutofit fontScale="92500" lnSpcReduction="10000"/>
          </a:bodyPr>
          <a:lstStyle>
            <a:lvl1pPr algn="l" defTabSz="653110" rtl="0" eaLnBrk="1" latinLnBrk="0" hangingPunct="1">
              <a:spcBef>
                <a:spcPct val="0"/>
              </a:spcBef>
              <a:buNone/>
              <a:defRPr sz="6600" b="0" i="0" kern="1200" cap="all" baseline="0">
                <a:solidFill>
                  <a:schemeClr val="bg1"/>
                </a:solidFill>
                <a:latin typeface="HelveticaNeueLT Std Thin Cn"/>
                <a:ea typeface="+mj-ea"/>
                <a:cs typeface="HelveticaNeueLT Std Thin Cn"/>
              </a:defRPr>
            </a:lvl1pPr>
          </a:lstStyle>
          <a:p>
            <a:endParaRPr lang="en-US"/>
          </a:p>
        </p:txBody>
      </p:sp>
      <p:sp>
        <p:nvSpPr>
          <p:cNvPr id="8" name="Title 1"/>
          <p:cNvSpPr>
            <a:spLocks noGrp="1"/>
          </p:cNvSpPr>
          <p:nvPr>
            <p:ph type="title" hasCustomPrompt="1"/>
          </p:nvPr>
        </p:nvSpPr>
        <p:spPr>
          <a:xfrm>
            <a:off x="5740823" y="1197387"/>
            <a:ext cx="8158057" cy="996509"/>
          </a:xfrm>
        </p:spPr>
        <p:txBody>
          <a:bodyPr/>
          <a:lstStyle>
            <a:lvl1pPr algn="l">
              <a:defRPr b="0">
                <a:solidFill>
                  <a:srgbClr val="000000"/>
                </a:solidFill>
              </a:defRPr>
            </a:lvl1pPr>
          </a:lstStyle>
          <a:p>
            <a:r>
              <a:rPr lang="en-US" dirty="0"/>
              <a:t>Title</a:t>
            </a:r>
          </a:p>
        </p:txBody>
      </p:sp>
      <p:pic>
        <p:nvPicPr>
          <p:cNvPr id="14" name="Picture 13" descr="COMMUNITY.png"/>
          <p:cNvPicPr>
            <a:picLocks noChangeAspect="1"/>
          </p:cNvPicPr>
          <p:nvPr userDrawn="1"/>
        </p:nvPicPr>
        <p:blipFill rotWithShape="1">
          <a:blip r:embed="rId2" cstate="print">
            <a:extLst>
              <a:ext uri="{28A0092B-C50C-407E-A947-70E740481C1C}">
                <a14:useLocalDpi xmlns:a14="http://schemas.microsoft.com/office/drawing/2010/main"/>
              </a:ext>
            </a:extLst>
          </a:blip>
          <a:srcRect l="13693"/>
          <a:stretch/>
        </p:blipFill>
        <p:spPr>
          <a:xfrm>
            <a:off x="0" y="1565885"/>
            <a:ext cx="5482446" cy="4392755"/>
          </a:xfrm>
          <a:prstGeom prst="rect">
            <a:avLst/>
          </a:prstGeom>
        </p:spPr>
      </p:pic>
      <p:sp>
        <p:nvSpPr>
          <p:cNvPr id="9" name="Content Placeholder 2"/>
          <p:cNvSpPr>
            <a:spLocks noGrp="1"/>
          </p:cNvSpPr>
          <p:nvPr>
            <p:ph idx="1"/>
          </p:nvPr>
        </p:nvSpPr>
        <p:spPr>
          <a:xfrm>
            <a:off x="5740823" y="2292591"/>
            <a:ext cx="8158057" cy="530635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098310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Last slide">
    <p:spTree>
      <p:nvGrpSpPr>
        <p:cNvPr id="1" name=""/>
        <p:cNvGrpSpPr/>
        <p:nvPr/>
      </p:nvGrpSpPr>
      <p:grpSpPr>
        <a:xfrm>
          <a:off x="0" y="0"/>
          <a:ext cx="0" cy="0"/>
          <a:chOff x="0" y="0"/>
          <a:chExt cx="0" cy="0"/>
        </a:xfrm>
      </p:grpSpPr>
      <p:pic>
        <p:nvPicPr>
          <p:cNvPr id="5" name="Picture 4" descr="lastpage.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4928340" cy="8397191"/>
          </a:xfrm>
          <a:prstGeom prst="rect">
            <a:avLst/>
          </a:prstGeom>
        </p:spPr>
      </p:pic>
      <p:sp>
        <p:nvSpPr>
          <p:cNvPr id="2" name="Title 1"/>
          <p:cNvSpPr>
            <a:spLocks noGrp="1"/>
          </p:cNvSpPr>
          <p:nvPr>
            <p:ph type="title"/>
          </p:nvPr>
        </p:nvSpPr>
        <p:spPr>
          <a:xfrm>
            <a:off x="7526473" y="511084"/>
            <a:ext cx="7103927" cy="1371600"/>
          </a:xfrm>
        </p:spPr>
        <p:txBody>
          <a:bodyPr>
            <a:noAutofit/>
          </a:bodyPr>
          <a:lstStyle>
            <a:lvl1pPr algn="l">
              <a:defRPr sz="5000">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7526338" y="2427287"/>
            <a:ext cx="6929437" cy="3387739"/>
          </a:xfrm>
          <a:prstGeom prst="rect">
            <a:avLst/>
          </a:prstGeom>
        </p:spPr>
        <p:txBody>
          <a:bodyPr/>
          <a:lstStyle>
            <a:lvl1pPr marL="0" indent="0" algn="l">
              <a:buNone/>
              <a:defRPr strike="noStrike" cap="none" baseline="0">
                <a:solidFill>
                  <a:schemeClr val="tx1"/>
                </a:solidFill>
              </a:defRPr>
            </a:lvl1pPr>
            <a:lvl2pPr marL="653110" indent="0" algn="l">
              <a:buNone/>
              <a:defRPr strike="noStrike" cap="none" baseline="0">
                <a:solidFill>
                  <a:schemeClr val="tx1"/>
                </a:solidFill>
              </a:defRPr>
            </a:lvl2pPr>
            <a:lvl3pPr marL="1306221" indent="0" algn="l">
              <a:buNone/>
              <a:defRPr strike="noStrike" cap="none" baseline="0">
                <a:solidFill>
                  <a:schemeClr val="tx1"/>
                </a:solidFill>
              </a:defRPr>
            </a:lvl3pPr>
            <a:lvl4pPr marL="1959331" indent="0" algn="l">
              <a:buNone/>
              <a:defRPr strike="noStrike" cap="none" baseline="0">
                <a:solidFill>
                  <a:schemeClr val="tx1"/>
                </a:solidFill>
              </a:defRPr>
            </a:lvl4pPr>
            <a:lvl5pPr marL="2612441" indent="0" algn="l">
              <a:buNone/>
              <a:defRPr strike="noStrike" cap="none"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rgbClr val="FFFFFF"/>
                </a:solidFill>
                <a:latin typeface="HelveticaNeueLT Std Thin"/>
                <a:cs typeface="HelveticaNeueLT Std Thin"/>
              </a:defRPr>
            </a:lvl1pPr>
          </a:lstStyle>
          <a:p>
            <a:fld id="{9BAF17C7-17EA-8D48-9B14-FB2C06BF0E79}" type="slidenum">
              <a:rPr lang="en-US" smtClean="0"/>
              <a:pPr/>
              <a:t>‹#›</a:t>
            </a:fld>
            <a:endParaRPr lang="en-US"/>
          </a:p>
        </p:txBody>
      </p:sp>
      <p:sp>
        <p:nvSpPr>
          <p:cNvPr id="3" name="TextBox 2"/>
          <p:cNvSpPr txBox="1"/>
          <p:nvPr userDrawn="1"/>
        </p:nvSpPr>
        <p:spPr>
          <a:xfrm>
            <a:off x="7526473" y="6202680"/>
            <a:ext cx="6929302" cy="892552"/>
          </a:xfrm>
          <a:prstGeom prst="rect">
            <a:avLst/>
          </a:prstGeom>
          <a:noFill/>
        </p:spPr>
        <p:txBody>
          <a:bodyPr wrap="square" rtlCol="0">
            <a:spAutoFit/>
          </a:bodyPr>
          <a:lstStyle/>
          <a:p>
            <a:r>
              <a:rPr lang="en-US">
                <a:solidFill>
                  <a:schemeClr val="bg1"/>
                </a:solidFill>
              </a:rPr>
              <a:t>Visit Training Central for all your training</a:t>
            </a:r>
            <a:r>
              <a:rPr lang="en-US" baseline="0">
                <a:solidFill>
                  <a:schemeClr val="bg1"/>
                </a:solidFill>
              </a:rPr>
              <a:t> needs:</a:t>
            </a:r>
          </a:p>
          <a:p>
            <a:r>
              <a:rPr lang="en-US" baseline="0">
                <a:solidFill>
                  <a:schemeClr val="bg1"/>
                </a:solidFill>
              </a:rPr>
              <a:t>www.blackbaud.com/TrainingCentral</a:t>
            </a:r>
            <a:endParaRPr lang="en-US">
              <a:solidFill>
                <a:schemeClr val="bg1"/>
              </a:solidFill>
            </a:endParaRPr>
          </a:p>
        </p:txBody>
      </p:sp>
    </p:spTree>
    <p:extLst>
      <p:ext uri="{BB962C8B-B14F-4D97-AF65-F5344CB8AC3E}">
        <p14:creationId xmlns:p14="http://schemas.microsoft.com/office/powerpoint/2010/main" val="22056185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cover_final0jp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4755732" cy="8300099"/>
          </a:xfrm>
          <a:prstGeom prst="rect">
            <a:avLst/>
          </a:prstGeom>
        </p:spPr>
      </p:pic>
      <p:sp>
        <p:nvSpPr>
          <p:cNvPr id="9" name="Title 8"/>
          <p:cNvSpPr>
            <a:spLocks noGrp="1"/>
          </p:cNvSpPr>
          <p:nvPr>
            <p:ph type="title" hasCustomPrompt="1"/>
          </p:nvPr>
        </p:nvSpPr>
        <p:spPr>
          <a:xfrm>
            <a:off x="731520" y="2495645"/>
            <a:ext cx="13167360" cy="2532587"/>
          </a:xfrm>
        </p:spPr>
        <p:txBody>
          <a:bodyPr/>
          <a:lstStyle>
            <a:lvl1pPr>
              <a:defRPr>
                <a:solidFill>
                  <a:schemeClr val="bg1"/>
                </a:solidFill>
              </a:defRPr>
            </a:lvl1pPr>
          </a:lstStyle>
          <a:p>
            <a:r>
              <a:rPr lang="en-US" dirty="0"/>
              <a:t>CLICK TO Enter Course Title</a:t>
            </a:r>
          </a:p>
        </p:txBody>
      </p:sp>
    </p:spTree>
    <p:extLst>
      <p:ext uri="{BB962C8B-B14F-4D97-AF65-F5344CB8AC3E}">
        <p14:creationId xmlns:p14="http://schemas.microsoft.com/office/powerpoint/2010/main" val="31163351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itle 1"/>
          <p:cNvSpPr>
            <a:spLocks noGrp="1"/>
          </p:cNvSpPr>
          <p:nvPr>
            <p:ph type="title" hasCustomPrompt="1"/>
          </p:nvPr>
        </p:nvSpPr>
        <p:spPr>
          <a:xfrm>
            <a:off x="6307376" y="1214638"/>
            <a:ext cx="7591504" cy="996509"/>
          </a:xfrm>
        </p:spPr>
        <p:txBody>
          <a:bodyPr/>
          <a:lstStyle>
            <a:lvl1pPr algn="l">
              <a:defRPr b="0">
                <a:solidFill>
                  <a:schemeClr val="tx1"/>
                </a:solidFill>
              </a:defRPr>
            </a:lvl1pPr>
          </a:lstStyle>
          <a:p>
            <a:r>
              <a:rPr lang="en-US" dirty="0"/>
              <a:t>Insert title here</a:t>
            </a:r>
          </a:p>
        </p:txBody>
      </p:sp>
      <p:pic>
        <p:nvPicPr>
          <p:cNvPr id="8" name="Picture 7" descr="discussio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56532" y="2253954"/>
            <a:ext cx="5419730" cy="4606582"/>
          </a:xfrm>
          <a:prstGeom prst="rect">
            <a:avLst/>
          </a:prstGeom>
        </p:spPr>
      </p:pic>
      <p:sp>
        <p:nvSpPr>
          <p:cNvPr id="9" name="Content Placeholder 2"/>
          <p:cNvSpPr>
            <a:spLocks noGrp="1"/>
          </p:cNvSpPr>
          <p:nvPr>
            <p:ph idx="1"/>
          </p:nvPr>
        </p:nvSpPr>
        <p:spPr>
          <a:xfrm>
            <a:off x="6307376" y="2305470"/>
            <a:ext cx="7591504" cy="5198416"/>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1"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4059594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scussion 2">
    <p:spTree>
      <p:nvGrpSpPr>
        <p:cNvPr id="1" name=""/>
        <p:cNvGrpSpPr/>
        <p:nvPr/>
      </p:nvGrpSpPr>
      <p:grpSpPr>
        <a:xfrm>
          <a:off x="0" y="0"/>
          <a:ext cx="0" cy="0"/>
          <a:chOff x="0" y="0"/>
          <a:chExt cx="0" cy="0"/>
        </a:xfrm>
      </p:grpSpPr>
      <p:sp>
        <p:nvSpPr>
          <p:cNvPr id="4" name="Rectangle 3"/>
          <p:cNvSpPr/>
          <p:nvPr userDrawn="1"/>
        </p:nvSpPr>
        <p:spPr>
          <a:xfrm>
            <a:off x="0" y="-11428"/>
            <a:ext cx="14630400" cy="8241027"/>
          </a:xfrm>
          <a:prstGeom prst="rect">
            <a:avLst/>
          </a:prstGeom>
          <a:solidFill>
            <a:srgbClr val="F4C2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731520" y="218129"/>
            <a:ext cx="13167360" cy="996509"/>
          </a:xfrm>
        </p:spPr>
        <p:txBody>
          <a:bodyPr/>
          <a:lstStyle>
            <a:lvl1pPr algn="ctr">
              <a:defRPr b="0">
                <a:solidFill>
                  <a:srgbClr val="000000"/>
                </a:solidFill>
              </a:defRPr>
            </a:lvl1pPr>
          </a:lstStyle>
          <a:p>
            <a:r>
              <a:rPr lang="en-US" dirty="0"/>
              <a:t>Insert title here</a:t>
            </a:r>
          </a:p>
        </p:txBody>
      </p:sp>
      <p:pic>
        <p:nvPicPr>
          <p:cNvPr id="8" name="Picture 7" descr="discussion.png"/>
          <p:cNvPicPr>
            <a:picLocks noChangeAspect="1"/>
          </p:cNvPicPr>
          <p:nvPr userDrawn="1"/>
        </p:nvPicPr>
        <p:blipFill>
          <a:blip r:embed="rId2" cstate="print">
            <a:alphaModFix amt="30000"/>
            <a:extLst>
              <a:ext uri="{28A0092B-C50C-407E-A947-70E740481C1C}">
                <a14:useLocalDpi xmlns:a14="http://schemas.microsoft.com/office/drawing/2010/main"/>
              </a:ext>
            </a:extLst>
          </a:blip>
          <a:stretch>
            <a:fillRect/>
          </a:stretch>
        </p:blipFill>
        <p:spPr>
          <a:xfrm>
            <a:off x="4093657" y="2315269"/>
            <a:ext cx="5802424" cy="4931859"/>
          </a:xfrm>
          <a:prstGeom prst="rect">
            <a:avLst/>
          </a:prstGeom>
        </p:spPr>
      </p:pic>
      <p:sp>
        <p:nvSpPr>
          <p:cNvPr id="9" name="Content Placeholder 2"/>
          <p:cNvSpPr>
            <a:spLocks noGrp="1"/>
          </p:cNvSpPr>
          <p:nvPr>
            <p:ph idx="1"/>
          </p:nvPr>
        </p:nvSpPr>
        <p:spPr>
          <a:xfrm>
            <a:off x="731520" y="1419541"/>
            <a:ext cx="13167360" cy="6197621"/>
          </a:xfrm>
          <a:prstGeom prst="rect">
            <a:avLst/>
          </a:prstGeom>
        </p:spPr>
        <p:txBody>
          <a:bodyPr/>
          <a:lstStyle>
            <a:lvl1pPr>
              <a:spcBef>
                <a:spcPts val="1800"/>
              </a:spcBef>
              <a:defRPr>
                <a:solidFill>
                  <a:srgbClr val="000000"/>
                </a:solidFill>
              </a:defRPr>
            </a:lvl1pPr>
            <a:lvl2pPr marL="1061304" indent="-408194">
              <a:spcBef>
                <a:spcPts val="900"/>
              </a:spcBef>
              <a:buFont typeface="HelveticaNeueLT Std Thin" panose="020B0403020202020204" pitchFamily="34" charset="0"/>
              <a:buChar char="–"/>
              <a:defRPr sz="2800">
                <a:solidFill>
                  <a:srgbClr val="000000"/>
                </a:solidFill>
              </a:defRPr>
            </a:lvl2pPr>
            <a:lvl3pPr>
              <a:spcBef>
                <a:spcPts val="900"/>
              </a:spcBef>
              <a:defRPr sz="2800">
                <a:solidFill>
                  <a:srgbClr val="000000"/>
                </a:solidFill>
              </a:defRPr>
            </a:lvl3pPr>
            <a:lvl4pPr marL="2285886" indent="-326555">
              <a:spcBef>
                <a:spcPts val="900"/>
              </a:spcBef>
              <a:buFont typeface="HelveticaNeueLT Std Thin" panose="020B0403020202020204" pitchFamily="34" charset="0"/>
              <a:buChar char="-"/>
              <a:defRPr sz="2800">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bg1"/>
                </a:solidFill>
                <a:latin typeface="HelveticaNeueLT Std Thin"/>
                <a:cs typeface="HelveticaNeueLT Std Thin"/>
              </a:defRPr>
            </a:lvl1pPr>
          </a:lstStyle>
          <a:p>
            <a:fld id="{9BAF17C7-17EA-8D48-9B14-FB2C06BF0E79}" type="slidenum">
              <a:rPr lang="en-US" smtClean="0"/>
              <a:pPr/>
              <a:t>‹#›</a:t>
            </a:fld>
            <a:endParaRPr lang="en-US"/>
          </a:p>
        </p:txBody>
      </p:sp>
    </p:spTree>
    <p:extLst>
      <p:ext uri="{BB962C8B-B14F-4D97-AF65-F5344CB8AC3E}">
        <p14:creationId xmlns:p14="http://schemas.microsoft.com/office/powerpoint/2010/main" val="19663739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image" Target="../media/image2.png"/><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1.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2.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63" Type="http://schemas.openxmlformats.org/officeDocument/2006/relationships/slideLayout" Target="../slideLayouts/slideLayout159.xml"/><Relationship Id="rId68" Type="http://schemas.openxmlformats.org/officeDocument/2006/relationships/slideLayout" Target="../slideLayouts/slideLayout164.xml"/><Relationship Id="rId76" Type="http://schemas.openxmlformats.org/officeDocument/2006/relationships/slideLayout" Target="../slideLayouts/slideLayout172.xml"/><Relationship Id="rId84" Type="http://schemas.openxmlformats.org/officeDocument/2006/relationships/slideLayout" Target="../slideLayouts/slideLayout180.xml"/><Relationship Id="rId89" Type="http://schemas.openxmlformats.org/officeDocument/2006/relationships/slideLayout" Target="../slideLayouts/slideLayout185.xml"/><Relationship Id="rId97" Type="http://schemas.openxmlformats.org/officeDocument/2006/relationships/slideLayout" Target="../slideLayouts/slideLayout193.xml"/><Relationship Id="rId7" Type="http://schemas.openxmlformats.org/officeDocument/2006/relationships/slideLayout" Target="../slideLayouts/slideLayout103.xml"/><Relationship Id="rId71" Type="http://schemas.openxmlformats.org/officeDocument/2006/relationships/slideLayout" Target="../slideLayouts/slideLayout167.xml"/><Relationship Id="rId92" Type="http://schemas.openxmlformats.org/officeDocument/2006/relationships/slideLayout" Target="../slideLayouts/slideLayout188.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8" Type="http://schemas.openxmlformats.org/officeDocument/2006/relationships/slideLayout" Target="../slideLayouts/slideLayout154.xml"/><Relationship Id="rId66" Type="http://schemas.openxmlformats.org/officeDocument/2006/relationships/slideLayout" Target="../slideLayouts/slideLayout162.xml"/><Relationship Id="rId74" Type="http://schemas.openxmlformats.org/officeDocument/2006/relationships/slideLayout" Target="../slideLayouts/slideLayout170.xml"/><Relationship Id="rId79" Type="http://schemas.openxmlformats.org/officeDocument/2006/relationships/slideLayout" Target="../slideLayouts/slideLayout175.xml"/><Relationship Id="rId87" Type="http://schemas.openxmlformats.org/officeDocument/2006/relationships/slideLayout" Target="../slideLayouts/slideLayout183.xml"/><Relationship Id="rId102" Type="http://schemas.openxmlformats.org/officeDocument/2006/relationships/image" Target="../media/image2.png"/><Relationship Id="rId5" Type="http://schemas.openxmlformats.org/officeDocument/2006/relationships/slideLayout" Target="../slideLayouts/slideLayout101.xml"/><Relationship Id="rId61" Type="http://schemas.openxmlformats.org/officeDocument/2006/relationships/slideLayout" Target="../slideLayouts/slideLayout157.xml"/><Relationship Id="rId82" Type="http://schemas.openxmlformats.org/officeDocument/2006/relationships/slideLayout" Target="../slideLayouts/slideLayout178.xml"/><Relationship Id="rId90" Type="http://schemas.openxmlformats.org/officeDocument/2006/relationships/slideLayout" Target="../slideLayouts/slideLayout186.xml"/><Relationship Id="rId95" Type="http://schemas.openxmlformats.org/officeDocument/2006/relationships/slideLayout" Target="../slideLayouts/slideLayout191.xml"/><Relationship Id="rId19" Type="http://schemas.openxmlformats.org/officeDocument/2006/relationships/slideLayout" Target="../slideLayouts/slideLayout11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slideLayout" Target="../slideLayouts/slideLayout152.xml"/><Relationship Id="rId64" Type="http://schemas.openxmlformats.org/officeDocument/2006/relationships/slideLayout" Target="../slideLayouts/slideLayout160.xml"/><Relationship Id="rId69" Type="http://schemas.openxmlformats.org/officeDocument/2006/relationships/slideLayout" Target="../slideLayouts/slideLayout165.xml"/><Relationship Id="rId77" Type="http://schemas.openxmlformats.org/officeDocument/2006/relationships/slideLayout" Target="../slideLayouts/slideLayout173.xml"/><Relationship Id="rId100" Type="http://schemas.openxmlformats.org/officeDocument/2006/relationships/theme" Target="../theme/theme3.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72" Type="http://schemas.openxmlformats.org/officeDocument/2006/relationships/slideLayout" Target="../slideLayouts/slideLayout168.xml"/><Relationship Id="rId80" Type="http://schemas.openxmlformats.org/officeDocument/2006/relationships/slideLayout" Target="../slideLayouts/slideLayout176.xml"/><Relationship Id="rId85" Type="http://schemas.openxmlformats.org/officeDocument/2006/relationships/slideLayout" Target="../slideLayouts/slideLayout181.xml"/><Relationship Id="rId93" Type="http://schemas.openxmlformats.org/officeDocument/2006/relationships/slideLayout" Target="../slideLayouts/slideLayout189.xml"/><Relationship Id="rId98" Type="http://schemas.openxmlformats.org/officeDocument/2006/relationships/slideLayout" Target="../slideLayouts/slideLayout194.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59" Type="http://schemas.openxmlformats.org/officeDocument/2006/relationships/slideLayout" Target="../slideLayouts/slideLayout155.xml"/><Relationship Id="rId67" Type="http://schemas.openxmlformats.org/officeDocument/2006/relationships/slideLayout" Target="../slideLayouts/slideLayout163.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62" Type="http://schemas.openxmlformats.org/officeDocument/2006/relationships/slideLayout" Target="../slideLayouts/slideLayout158.xml"/><Relationship Id="rId70" Type="http://schemas.openxmlformats.org/officeDocument/2006/relationships/slideLayout" Target="../slideLayouts/slideLayout166.xml"/><Relationship Id="rId75" Type="http://schemas.openxmlformats.org/officeDocument/2006/relationships/slideLayout" Target="../slideLayouts/slideLayout171.xml"/><Relationship Id="rId83" Type="http://schemas.openxmlformats.org/officeDocument/2006/relationships/slideLayout" Target="../slideLayouts/slideLayout179.xml"/><Relationship Id="rId88" Type="http://schemas.openxmlformats.org/officeDocument/2006/relationships/slideLayout" Target="../slideLayouts/slideLayout184.xml"/><Relationship Id="rId91" Type="http://schemas.openxmlformats.org/officeDocument/2006/relationships/slideLayout" Target="../slideLayouts/slideLayout187.xml"/><Relationship Id="rId96" Type="http://schemas.openxmlformats.org/officeDocument/2006/relationships/slideLayout" Target="../slideLayouts/slideLayout19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57" Type="http://schemas.openxmlformats.org/officeDocument/2006/relationships/slideLayout" Target="../slideLayouts/slideLayout153.xml"/><Relationship Id="rId10" Type="http://schemas.openxmlformats.org/officeDocument/2006/relationships/slideLayout" Target="../slideLayouts/slideLayout106.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60" Type="http://schemas.openxmlformats.org/officeDocument/2006/relationships/slideLayout" Target="../slideLayouts/slideLayout156.xml"/><Relationship Id="rId65" Type="http://schemas.openxmlformats.org/officeDocument/2006/relationships/slideLayout" Target="../slideLayouts/slideLayout161.xml"/><Relationship Id="rId73" Type="http://schemas.openxmlformats.org/officeDocument/2006/relationships/slideLayout" Target="../slideLayouts/slideLayout169.xml"/><Relationship Id="rId78" Type="http://schemas.openxmlformats.org/officeDocument/2006/relationships/slideLayout" Target="../slideLayouts/slideLayout174.xml"/><Relationship Id="rId81" Type="http://schemas.openxmlformats.org/officeDocument/2006/relationships/slideLayout" Target="../slideLayouts/slideLayout177.xml"/><Relationship Id="rId86" Type="http://schemas.openxmlformats.org/officeDocument/2006/relationships/slideLayout" Target="../slideLayouts/slideLayout182.xml"/><Relationship Id="rId94" Type="http://schemas.openxmlformats.org/officeDocument/2006/relationships/slideLayout" Target="../slideLayouts/slideLayout190.xml"/><Relationship Id="rId99" Type="http://schemas.openxmlformats.org/officeDocument/2006/relationships/slideLayout" Target="../slideLayouts/slideLayout195.xml"/><Relationship Id="rId101" Type="http://schemas.openxmlformats.org/officeDocument/2006/relationships/image" Target="../media/image1.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r.png"/>
          <p:cNvPicPr>
            <a:picLocks noChangeAspect="1"/>
          </p:cNvPicPr>
          <p:nvPr/>
        </p:nvPicPr>
        <p:blipFill>
          <a:blip r:embed="rId88" cstate="print">
            <a:extLst>
              <a:ext uri="{28A0092B-C50C-407E-A947-70E740481C1C}">
                <a14:useLocalDpi xmlns:a14="http://schemas.microsoft.com/office/drawing/2010/main"/>
              </a:ext>
            </a:extLst>
          </a:blip>
          <a:stretch>
            <a:fillRect/>
          </a:stretch>
        </p:blipFill>
        <p:spPr>
          <a:xfrm>
            <a:off x="0" y="7627621"/>
            <a:ext cx="14618696" cy="417590"/>
          </a:xfrm>
          <a:prstGeom prst="rect">
            <a:avLst/>
          </a:prstGeom>
        </p:spPr>
      </p:pic>
      <p:sp>
        <p:nvSpPr>
          <p:cNvPr id="2"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dirty="0"/>
              <a:t>INSERT TITLE HERE</a:t>
            </a:r>
          </a:p>
        </p:txBody>
      </p:sp>
      <p:pic>
        <p:nvPicPr>
          <p:cNvPr id="4" name="Picture 3" descr="blackbaud_LOGO.png"/>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595959" y="7705133"/>
            <a:ext cx="3417848" cy="329280"/>
          </a:xfrm>
          <a:prstGeom prst="rect">
            <a:avLst/>
          </a:prstGeom>
        </p:spPr>
      </p:pic>
      <p:sp>
        <p:nvSpPr>
          <p:cNvPr id="6"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Content Placeholder 2"/>
          <p:cNvSpPr txBox="1">
            <a:spLocks/>
          </p:cNvSpPr>
          <p:nvPr/>
        </p:nvSpPr>
        <p:spPr>
          <a:xfrm>
            <a:off x="731520" y="1419541"/>
            <a:ext cx="13167360" cy="6197621"/>
          </a:xfrm>
          <a:prstGeom prst="rect">
            <a:avLst/>
          </a:prstGeom>
        </p:spPr>
        <p:txBody>
          <a:bodyPr/>
          <a:lstStyle>
            <a:lvl1pPr marL="489833" indent="-489833" algn="l" defTabSz="653110" rtl="0" eaLnBrk="1" latinLnBrk="0" hangingPunct="1">
              <a:spcBef>
                <a:spcPts val="50"/>
              </a:spcBef>
              <a:buFont typeface="Arial"/>
              <a:buChar char="•"/>
              <a:defRPr sz="3200" b="0" i="0" kern="1200">
                <a:solidFill>
                  <a:srgbClr val="000000"/>
                </a:solidFill>
                <a:latin typeface="HelveticaNeueLT Std Thin"/>
                <a:ea typeface="+mn-ea"/>
                <a:cs typeface="HelveticaNeueLT Std Thin"/>
              </a:defRPr>
            </a:lvl1pPr>
            <a:lvl2pPr marL="1061304" indent="-408194" algn="l" defTabSz="653110" rtl="0" eaLnBrk="1" latinLnBrk="0" hangingPunct="1">
              <a:spcBef>
                <a:spcPts val="50"/>
              </a:spcBef>
              <a:buFont typeface="HelveticaNeueLT Std Thin" panose="020B0403020202020204" pitchFamily="34" charset="0"/>
              <a:buChar char="–"/>
              <a:defRPr sz="3200" b="0" i="0" kern="1200">
                <a:solidFill>
                  <a:srgbClr val="000000"/>
                </a:solidFill>
                <a:latin typeface="HelveticaNeueLT Std Thin"/>
                <a:ea typeface="+mn-ea"/>
                <a:cs typeface="HelveticaNeueLT Std Thin"/>
              </a:defRPr>
            </a:lvl2pPr>
            <a:lvl3pPr marL="1632776" indent="-326555" algn="l" defTabSz="653110" rtl="0" eaLnBrk="1" latinLnBrk="0" hangingPunct="1">
              <a:spcBef>
                <a:spcPts val="50"/>
              </a:spcBef>
              <a:buFont typeface="Arial"/>
              <a:buChar char="•"/>
              <a:defRPr sz="3200" b="0" i="0" kern="1200">
                <a:solidFill>
                  <a:srgbClr val="000000"/>
                </a:solidFill>
                <a:latin typeface="HelveticaNeueLT Std Thin"/>
                <a:ea typeface="+mn-ea"/>
                <a:cs typeface="HelveticaNeueLT Std Thin"/>
              </a:defRPr>
            </a:lvl3pPr>
            <a:lvl4pPr marL="2285886" indent="-326555" algn="l" defTabSz="653110" rtl="0" eaLnBrk="1" latinLnBrk="0" hangingPunct="1">
              <a:spcBef>
                <a:spcPts val="50"/>
              </a:spcBef>
              <a:buFont typeface="HelveticaNeueLT Std Thin" panose="020B0403020202020204" pitchFamily="34" charset="0"/>
              <a:buChar char="-"/>
              <a:defRPr sz="3200" b="0" i="0" kern="1200">
                <a:solidFill>
                  <a:srgbClr val="000000"/>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rgbClr val="000000"/>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a:spcBef>
                <a:spcPts val="1800"/>
              </a:spcBef>
            </a:pPr>
            <a:r>
              <a:rPr lang="en-US"/>
              <a:t>Click to edit Master text styles</a:t>
            </a:r>
          </a:p>
          <a:p>
            <a:pPr lvl="1">
              <a:spcBef>
                <a:spcPts val="900"/>
              </a:spcBef>
            </a:pPr>
            <a:r>
              <a:rPr lang="en-US" sz="2800"/>
              <a:t>Second level</a:t>
            </a:r>
          </a:p>
          <a:p>
            <a:pPr lvl="2">
              <a:spcBef>
                <a:spcPts val="900"/>
              </a:spcBef>
            </a:pPr>
            <a:r>
              <a:rPr lang="en-US" sz="2800"/>
              <a:t>Third level</a:t>
            </a:r>
          </a:p>
          <a:p>
            <a:pPr lvl="3">
              <a:spcBef>
                <a:spcPts val="900"/>
              </a:spcBef>
            </a:pPr>
            <a:r>
              <a:rPr lang="en-US" sz="2800"/>
              <a:t>Fourth level</a:t>
            </a:r>
          </a:p>
        </p:txBody>
      </p:sp>
    </p:spTree>
    <p:extLst>
      <p:ext uri="{BB962C8B-B14F-4D97-AF65-F5344CB8AC3E}">
        <p14:creationId xmlns:p14="http://schemas.microsoft.com/office/powerpoint/2010/main" val="3678654194"/>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06" r:id="rId3"/>
    <p:sldLayoutId id="2147483699" r:id="rId4"/>
    <p:sldLayoutId id="2147483707" r:id="rId5"/>
    <p:sldLayoutId id="2147483703" r:id="rId6"/>
    <p:sldLayoutId id="2147483708" r:id="rId7"/>
    <p:sldLayoutId id="2147483752" r:id="rId8"/>
    <p:sldLayoutId id="2147483753" r:id="rId9"/>
    <p:sldLayoutId id="2147483724" r:id="rId10"/>
    <p:sldLayoutId id="2147483725" r:id="rId11"/>
    <p:sldLayoutId id="2147483754" r:id="rId12"/>
    <p:sldLayoutId id="2147483755" r:id="rId13"/>
    <p:sldLayoutId id="2147483726" r:id="rId14"/>
    <p:sldLayoutId id="2147483727" r:id="rId15"/>
    <p:sldLayoutId id="2147483728" r:id="rId16"/>
    <p:sldLayoutId id="2147483729" r:id="rId17"/>
    <p:sldLayoutId id="2147483704" r:id="rId18"/>
    <p:sldLayoutId id="2147483709" r:id="rId19"/>
    <p:sldLayoutId id="2147483741" r:id="rId20"/>
    <p:sldLayoutId id="2147483742" r:id="rId21"/>
    <p:sldLayoutId id="2147483743" r:id="rId22"/>
    <p:sldLayoutId id="2147483730" r:id="rId23"/>
    <p:sldLayoutId id="2147483731" r:id="rId24"/>
    <p:sldLayoutId id="2147483695" r:id="rId25"/>
    <p:sldLayoutId id="2147483710" r:id="rId26"/>
    <p:sldLayoutId id="2147483697" r:id="rId27"/>
    <p:sldLayoutId id="2147483711" r:id="rId28"/>
    <p:sldLayoutId id="2147483738" r:id="rId29"/>
    <p:sldLayoutId id="2147483739" r:id="rId30"/>
    <p:sldLayoutId id="2147483732" r:id="rId31"/>
    <p:sldLayoutId id="2147483733" r:id="rId32"/>
    <p:sldLayoutId id="2147483696" r:id="rId33"/>
    <p:sldLayoutId id="2147483712" r:id="rId34"/>
    <p:sldLayoutId id="2147483700" r:id="rId35"/>
    <p:sldLayoutId id="2147483713" r:id="rId36"/>
    <p:sldLayoutId id="2147483701" r:id="rId37"/>
    <p:sldLayoutId id="2147483714" r:id="rId38"/>
    <p:sldLayoutId id="2147483736" r:id="rId39"/>
    <p:sldLayoutId id="2147483737" r:id="rId40"/>
    <p:sldLayoutId id="2147483702" r:id="rId41"/>
    <p:sldLayoutId id="2147483715" r:id="rId42"/>
    <p:sldLayoutId id="2147483734" r:id="rId43"/>
    <p:sldLayoutId id="2147483735" r:id="rId44"/>
    <p:sldLayoutId id="2147483705" r:id="rId45"/>
    <p:sldLayoutId id="2147483716" r:id="rId46"/>
    <p:sldLayoutId id="2147483698" r:id="rId47"/>
    <p:sldLayoutId id="2147483694" r:id="rId48"/>
    <p:sldLayoutId id="2147483693" r:id="rId49"/>
    <p:sldLayoutId id="2147483717" r:id="rId50"/>
    <p:sldLayoutId id="2147483688" r:id="rId51"/>
    <p:sldLayoutId id="2147483748" r:id="rId52"/>
    <p:sldLayoutId id="2147483660" r:id="rId53"/>
    <p:sldLayoutId id="2147483750" r:id="rId54"/>
    <p:sldLayoutId id="2147483747" r:id="rId55"/>
    <p:sldLayoutId id="2147483744" r:id="rId56"/>
    <p:sldLayoutId id="2147483745" r:id="rId57"/>
    <p:sldLayoutId id="2147483746" r:id="rId58"/>
    <p:sldLayoutId id="2147483650" r:id="rId59"/>
    <p:sldLayoutId id="2147483685" r:id="rId60"/>
    <p:sldLayoutId id="2147483718" r:id="rId61"/>
    <p:sldLayoutId id="2147483661" r:id="rId62"/>
    <p:sldLayoutId id="2147483677" r:id="rId63"/>
    <p:sldLayoutId id="2147483676" r:id="rId64"/>
    <p:sldLayoutId id="2147483653" r:id="rId65"/>
    <p:sldLayoutId id="2147483654" r:id="rId66"/>
    <p:sldLayoutId id="2147483719" r:id="rId67"/>
    <p:sldLayoutId id="2147483674" r:id="rId68"/>
    <p:sldLayoutId id="2147483675" r:id="rId69"/>
    <p:sldLayoutId id="2147483720" r:id="rId70"/>
    <p:sldLayoutId id="2147483655" r:id="rId71"/>
    <p:sldLayoutId id="2147483678" r:id="rId72"/>
    <p:sldLayoutId id="2147483680" r:id="rId73"/>
    <p:sldLayoutId id="2147483679" r:id="rId74"/>
    <p:sldLayoutId id="2147483681" r:id="rId75"/>
    <p:sldLayoutId id="2147483721" r:id="rId76"/>
    <p:sldLayoutId id="2147483682" r:id="rId77"/>
    <p:sldLayoutId id="2147483683" r:id="rId78"/>
    <p:sldLayoutId id="2147483684" r:id="rId79"/>
    <p:sldLayoutId id="2147483687" r:id="rId80"/>
    <p:sldLayoutId id="2147483686" r:id="rId81"/>
    <p:sldLayoutId id="2147483689" r:id="rId82"/>
    <p:sldLayoutId id="2147483722" r:id="rId83"/>
    <p:sldLayoutId id="2147483690" r:id="rId84"/>
    <p:sldLayoutId id="2147483691" r:id="rId85"/>
    <p:sldLayoutId id="2147483870" r:id="rId86"/>
  </p:sldLayoutIdLst>
  <p:hf hdr="0" ftr="0" dt="0"/>
  <p:txStyles>
    <p:titleStyle>
      <a:lvl1pPr algn="ctr" defTabSz="653110" rtl="0" eaLnBrk="1" latinLnBrk="0" hangingPunct="1">
        <a:spcBef>
          <a:spcPct val="0"/>
        </a:spcBef>
        <a:buNone/>
        <a:defRPr sz="6600" b="0" i="0" kern="1200" cap="all" baseline="0">
          <a:solidFill>
            <a:schemeClr val="accent4"/>
          </a:solidFill>
          <a:latin typeface="HelveticaNeueLT Std Thin Cn"/>
          <a:ea typeface="+mj-ea"/>
          <a:cs typeface="HelveticaNeueLT Std Thin Cn"/>
        </a:defRPr>
      </a:lvl1pPr>
    </p:titleStyle>
    <p:body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r.png"/>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0" y="7627621"/>
            <a:ext cx="14618696" cy="417590"/>
          </a:xfrm>
          <a:prstGeom prst="rect">
            <a:avLst/>
          </a:prstGeom>
        </p:spPr>
      </p:pic>
      <p:sp>
        <p:nvSpPr>
          <p:cNvPr id="2" name="Title Placeholder 1"/>
          <p:cNvSpPr>
            <a:spLocks noGrp="1"/>
          </p:cNvSpPr>
          <p:nvPr>
            <p:ph type="title"/>
          </p:nvPr>
        </p:nvSpPr>
        <p:spPr>
          <a:xfrm>
            <a:off x="731520" y="30732"/>
            <a:ext cx="13167360" cy="996509"/>
          </a:xfrm>
          <a:prstGeom prst="rect">
            <a:avLst/>
          </a:prstGeom>
        </p:spPr>
        <p:txBody>
          <a:bodyPr vert="horz" lIns="130622" tIns="65311" rIns="130622" bIns="65311" rtlCol="0" anchor="ctr">
            <a:normAutofit/>
          </a:bodyPr>
          <a:lstStyle/>
          <a:p>
            <a:r>
              <a:rPr lang="en-US" dirty="0"/>
              <a:t>INSERT TITLE HERE</a:t>
            </a:r>
          </a:p>
        </p:txBody>
      </p:sp>
      <p:sp>
        <p:nvSpPr>
          <p:cNvPr id="3" name="Text Placeholder 2"/>
          <p:cNvSpPr>
            <a:spLocks noGrp="1"/>
          </p:cNvSpPr>
          <p:nvPr>
            <p:ph type="body" idx="1"/>
          </p:nvPr>
        </p:nvSpPr>
        <p:spPr>
          <a:xfrm>
            <a:off x="731520" y="1157981"/>
            <a:ext cx="13167360" cy="6193415"/>
          </a:xfrm>
          <a:prstGeom prst="rect">
            <a:avLst/>
          </a:prstGeom>
        </p:spPr>
        <p:txBody>
          <a:bodyPr vert="horz" lIns="130622" tIns="65311" rIns="130622" bIns="6531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blackbaud_LOGO.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95959" y="7705133"/>
            <a:ext cx="3417848" cy="329280"/>
          </a:xfrm>
          <a:prstGeom prst="rect">
            <a:avLst/>
          </a:prstGeom>
        </p:spPr>
      </p:pic>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5" name="TextBox 4"/>
          <p:cNvSpPr txBox="1"/>
          <p:nvPr userDrawn="1"/>
        </p:nvSpPr>
        <p:spPr>
          <a:xfrm>
            <a:off x="15538289" y="6924968"/>
            <a:ext cx="184666" cy="492443"/>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8841575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8" r:id="rId4"/>
    <p:sldLayoutId id="2147483871" r:id="rId5"/>
    <p:sldLayoutId id="2147483873" r:id="rId6"/>
    <p:sldLayoutId id="2147483874" r:id="rId7"/>
    <p:sldLayoutId id="2147483876" r:id="rId8"/>
    <p:sldLayoutId id="2147483881" r:id="rId9"/>
    <p:sldLayoutId id="2147483882" r:id="rId10"/>
  </p:sldLayoutIdLst>
  <p:hf hdr="0" ftr="0" dt="0"/>
  <p:txStyles>
    <p:titleStyle>
      <a:lvl1pPr algn="ctr" defTabSz="653110" rtl="0" eaLnBrk="1" latinLnBrk="0" hangingPunct="1">
        <a:spcBef>
          <a:spcPct val="0"/>
        </a:spcBef>
        <a:buNone/>
        <a:defRPr sz="6600" b="0" i="0" kern="1200" cap="all" baseline="0">
          <a:solidFill>
            <a:schemeClr val="accent4"/>
          </a:solidFill>
          <a:latin typeface="HelveticaNeueLT Std Thin Cn"/>
          <a:ea typeface="+mj-ea"/>
          <a:cs typeface="HelveticaNeueLT Std Thin Cn"/>
        </a:defRPr>
      </a:lvl1pPr>
    </p:titleStyle>
    <p:bodyStyle>
      <a:lvl1pPr marL="489833" indent="-489833"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r.png"/>
          <p:cNvPicPr>
            <a:picLocks noChangeAspect="1"/>
          </p:cNvPicPr>
          <p:nvPr/>
        </p:nvPicPr>
        <p:blipFill>
          <a:blip r:embed="rId101" cstate="print">
            <a:extLst>
              <a:ext uri="{28A0092B-C50C-407E-A947-70E740481C1C}">
                <a14:useLocalDpi xmlns:a14="http://schemas.microsoft.com/office/drawing/2010/main"/>
              </a:ext>
            </a:extLst>
          </a:blip>
          <a:stretch>
            <a:fillRect/>
          </a:stretch>
        </p:blipFill>
        <p:spPr>
          <a:xfrm>
            <a:off x="0" y="7627621"/>
            <a:ext cx="14618696" cy="417590"/>
          </a:xfrm>
          <a:prstGeom prst="rect">
            <a:avLst/>
          </a:prstGeom>
        </p:spPr>
      </p:pic>
      <p:sp>
        <p:nvSpPr>
          <p:cNvPr id="2" name="Title Placeholder 1"/>
          <p:cNvSpPr>
            <a:spLocks noGrp="1"/>
          </p:cNvSpPr>
          <p:nvPr>
            <p:ph type="title"/>
          </p:nvPr>
        </p:nvSpPr>
        <p:spPr>
          <a:xfrm>
            <a:off x="457200" y="0"/>
            <a:ext cx="13716000" cy="996509"/>
          </a:xfrm>
          <a:prstGeom prst="rect">
            <a:avLst/>
          </a:prstGeom>
        </p:spPr>
        <p:txBody>
          <a:bodyPr vert="horz" lIns="0" tIns="65311" rIns="0" bIns="65311" rtlCol="0" anchor="ctr">
            <a:noAutofit/>
          </a:bodyPr>
          <a:lstStyle/>
          <a:p>
            <a:r>
              <a:rPr lang="en-US" dirty="0"/>
              <a:t>INSERT TITLE HERE</a:t>
            </a:r>
          </a:p>
        </p:txBody>
      </p:sp>
      <p:pic>
        <p:nvPicPr>
          <p:cNvPr id="4" name="Picture 3" descr="blackbaud_LOGO.png"/>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595959" y="7705133"/>
            <a:ext cx="3417848" cy="329280"/>
          </a:xfrm>
          <a:prstGeom prst="rect">
            <a:avLst/>
          </a:prstGeom>
        </p:spPr>
      </p:pic>
      <p:sp>
        <p:nvSpPr>
          <p:cNvPr id="6" name="Slide Number Placeholder 5"/>
          <p:cNvSpPr>
            <a:spLocks noGrp="1"/>
          </p:cNvSpPr>
          <p:nvPr>
            <p:ph type="sldNum" sz="quarter" idx="4"/>
          </p:nvPr>
        </p:nvSpPr>
        <p:spPr>
          <a:xfrm>
            <a:off x="10485120" y="7627621"/>
            <a:ext cx="3413760" cy="381841"/>
          </a:xfrm>
          <a:prstGeom prst="rect">
            <a:avLst/>
          </a:prstGeom>
        </p:spPr>
        <p:txBody>
          <a:bodyPr vert="horz" lIns="130622" tIns="65311" rIns="130622" bIns="65311" rtlCol="0" anchor="ct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a:t>
            </a:fld>
            <a:endParaRPr lang="en-US"/>
          </a:p>
        </p:txBody>
      </p:sp>
      <p:sp>
        <p:nvSpPr>
          <p:cNvPr id="8" name="Content Placeholder 2"/>
          <p:cNvSpPr txBox="1">
            <a:spLocks/>
          </p:cNvSpPr>
          <p:nvPr/>
        </p:nvSpPr>
        <p:spPr>
          <a:xfrm>
            <a:off x="731520" y="1419541"/>
            <a:ext cx="13167360" cy="6197621"/>
          </a:xfrm>
          <a:prstGeom prst="rect">
            <a:avLst/>
          </a:prstGeom>
        </p:spPr>
        <p:txBody>
          <a:bodyPr/>
          <a:lstStyle>
            <a:lvl1pPr marL="489833" indent="-489833" algn="l" defTabSz="653110" rtl="0" eaLnBrk="1" latinLnBrk="0" hangingPunct="1">
              <a:spcBef>
                <a:spcPts val="50"/>
              </a:spcBef>
              <a:buFont typeface="Arial"/>
              <a:buChar char="•"/>
              <a:defRPr sz="3200" b="0" i="0" kern="1200">
                <a:solidFill>
                  <a:srgbClr val="000000"/>
                </a:solidFill>
                <a:latin typeface="HelveticaNeueLT Std Thin"/>
                <a:ea typeface="+mn-ea"/>
                <a:cs typeface="HelveticaNeueLT Std Thin"/>
              </a:defRPr>
            </a:lvl1pPr>
            <a:lvl2pPr marL="1061304" indent="-408194" algn="l" defTabSz="653110" rtl="0" eaLnBrk="1" latinLnBrk="0" hangingPunct="1">
              <a:spcBef>
                <a:spcPts val="50"/>
              </a:spcBef>
              <a:buFont typeface="HelveticaNeueLT Std Thin" panose="020B0403020202020204" pitchFamily="34" charset="0"/>
              <a:buChar char="–"/>
              <a:defRPr sz="3200" b="0" i="0" kern="1200">
                <a:solidFill>
                  <a:srgbClr val="000000"/>
                </a:solidFill>
                <a:latin typeface="HelveticaNeueLT Std Thin"/>
                <a:ea typeface="+mn-ea"/>
                <a:cs typeface="HelveticaNeueLT Std Thin"/>
              </a:defRPr>
            </a:lvl2pPr>
            <a:lvl3pPr marL="1632776" indent="-326555" algn="l" defTabSz="653110" rtl="0" eaLnBrk="1" latinLnBrk="0" hangingPunct="1">
              <a:spcBef>
                <a:spcPts val="50"/>
              </a:spcBef>
              <a:buFont typeface="Arial"/>
              <a:buChar char="•"/>
              <a:defRPr sz="3200" b="0" i="0" kern="1200">
                <a:solidFill>
                  <a:srgbClr val="000000"/>
                </a:solidFill>
                <a:latin typeface="HelveticaNeueLT Std Thin"/>
                <a:ea typeface="+mn-ea"/>
                <a:cs typeface="HelveticaNeueLT Std Thin"/>
              </a:defRPr>
            </a:lvl3pPr>
            <a:lvl4pPr marL="2285886" indent="-326555" algn="l" defTabSz="653110" rtl="0" eaLnBrk="1" latinLnBrk="0" hangingPunct="1">
              <a:spcBef>
                <a:spcPts val="50"/>
              </a:spcBef>
              <a:buFont typeface="HelveticaNeueLT Std Thin" panose="020B0403020202020204" pitchFamily="34" charset="0"/>
              <a:buChar char="-"/>
              <a:defRPr sz="3200" b="0" i="0" kern="1200">
                <a:solidFill>
                  <a:srgbClr val="000000"/>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rgbClr val="000000"/>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a:spcBef>
                <a:spcPts val="1800"/>
              </a:spcBef>
            </a:pPr>
            <a:r>
              <a:rPr lang="en-US"/>
              <a:t>Click to edit Master text styles</a:t>
            </a:r>
          </a:p>
          <a:p>
            <a:pPr lvl="1">
              <a:spcBef>
                <a:spcPts val="900"/>
              </a:spcBef>
            </a:pPr>
            <a:r>
              <a:rPr lang="en-US" sz="2800"/>
              <a:t>Second level</a:t>
            </a:r>
          </a:p>
          <a:p>
            <a:pPr lvl="2">
              <a:spcBef>
                <a:spcPts val="900"/>
              </a:spcBef>
            </a:pPr>
            <a:r>
              <a:rPr lang="en-US" sz="2800"/>
              <a:t>Third level</a:t>
            </a:r>
          </a:p>
          <a:p>
            <a:pPr lvl="3">
              <a:spcBef>
                <a:spcPts val="900"/>
              </a:spcBef>
            </a:pPr>
            <a:r>
              <a:rPr lang="en-US" sz="2800"/>
              <a:t>Fourth level</a:t>
            </a:r>
          </a:p>
        </p:txBody>
      </p:sp>
    </p:spTree>
    <p:extLst>
      <p:ext uri="{BB962C8B-B14F-4D97-AF65-F5344CB8AC3E}">
        <p14:creationId xmlns:p14="http://schemas.microsoft.com/office/powerpoint/2010/main" val="393497664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 id="2147483816" r:id="rId47"/>
    <p:sldLayoutId id="2147483817" r:id="rId48"/>
    <p:sldLayoutId id="2147483818" r:id="rId49"/>
    <p:sldLayoutId id="2147483819" r:id="rId50"/>
    <p:sldLayoutId id="2147483820" r:id="rId51"/>
    <p:sldLayoutId id="2147483821" r:id="rId52"/>
    <p:sldLayoutId id="2147483822" r:id="rId53"/>
    <p:sldLayoutId id="2147483823" r:id="rId54"/>
    <p:sldLayoutId id="2147483824" r:id="rId55"/>
    <p:sldLayoutId id="2147483825" r:id="rId56"/>
    <p:sldLayoutId id="2147483826" r:id="rId57"/>
    <p:sldLayoutId id="2147483827" r:id="rId58"/>
    <p:sldLayoutId id="2147483828" r:id="rId59"/>
    <p:sldLayoutId id="2147483829" r:id="rId60"/>
    <p:sldLayoutId id="2147483830" r:id="rId61"/>
    <p:sldLayoutId id="2147483831" r:id="rId62"/>
    <p:sldLayoutId id="2147483832" r:id="rId63"/>
    <p:sldLayoutId id="2147483833" r:id="rId64"/>
    <p:sldLayoutId id="2147483834" r:id="rId65"/>
    <p:sldLayoutId id="2147483835" r:id="rId66"/>
    <p:sldLayoutId id="2147483836" r:id="rId67"/>
    <p:sldLayoutId id="2147483837" r:id="rId68"/>
    <p:sldLayoutId id="2147483838" r:id="rId69"/>
    <p:sldLayoutId id="2147483839" r:id="rId70"/>
    <p:sldLayoutId id="2147483840" r:id="rId71"/>
    <p:sldLayoutId id="2147483841" r:id="rId72"/>
    <p:sldLayoutId id="2147483842" r:id="rId73"/>
    <p:sldLayoutId id="2147483843" r:id="rId74"/>
    <p:sldLayoutId id="2147483844" r:id="rId75"/>
    <p:sldLayoutId id="2147483845" r:id="rId76"/>
    <p:sldLayoutId id="2147483846" r:id="rId77"/>
    <p:sldLayoutId id="2147483847" r:id="rId78"/>
    <p:sldLayoutId id="2147483848" r:id="rId79"/>
    <p:sldLayoutId id="2147483849" r:id="rId80"/>
    <p:sldLayoutId id="2147483850" r:id="rId81"/>
    <p:sldLayoutId id="2147483851" r:id="rId82"/>
    <p:sldLayoutId id="2147483852" r:id="rId83"/>
    <p:sldLayoutId id="2147483853" r:id="rId84"/>
    <p:sldLayoutId id="2147483854" r:id="rId85"/>
    <p:sldLayoutId id="2147483855" r:id="rId86"/>
    <p:sldLayoutId id="2147483856" r:id="rId87"/>
    <p:sldLayoutId id="2147483857" r:id="rId88"/>
    <p:sldLayoutId id="2147483858" r:id="rId89"/>
    <p:sldLayoutId id="2147483859" r:id="rId90"/>
    <p:sldLayoutId id="2147483860" r:id="rId91"/>
    <p:sldLayoutId id="2147483861" r:id="rId92"/>
    <p:sldLayoutId id="2147483862" r:id="rId93"/>
    <p:sldLayoutId id="2147483863" r:id="rId94"/>
    <p:sldLayoutId id="2147483864" r:id="rId95"/>
    <p:sldLayoutId id="2147483865" r:id="rId96"/>
    <p:sldLayoutId id="2147483866" r:id="rId97"/>
    <p:sldLayoutId id="2147483867" r:id="rId98"/>
    <p:sldLayoutId id="2147483868" r:id="rId99"/>
  </p:sldLayoutIdLst>
  <p:hf hdr="0" ftr="0" dt="0"/>
  <p:txStyles>
    <p:titleStyle>
      <a:lvl1pPr algn="ctr" defTabSz="653110" rtl="0" eaLnBrk="1" latinLnBrk="0" hangingPunct="1">
        <a:spcBef>
          <a:spcPct val="0"/>
        </a:spcBef>
        <a:buNone/>
        <a:defRPr sz="6600" b="0" i="0" kern="1200" cap="all" baseline="0">
          <a:solidFill>
            <a:schemeClr val="accent4"/>
          </a:solidFill>
          <a:latin typeface="HelveticaNeueLT Std Thin Cn"/>
          <a:ea typeface="+mj-ea"/>
          <a:cs typeface="HelveticaNeueLT Std Thin Cn"/>
        </a:defRPr>
      </a:lvl1pPr>
    </p:titleStyle>
    <p:body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5" Type="http://schemas.openxmlformats.org/officeDocument/2006/relationships/image" Target="../media/image88.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74.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0.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69.xml"/><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5" Type="http://schemas.openxmlformats.org/officeDocument/2006/relationships/image" Target="../media/image95.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7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48.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7" Type="http://schemas.microsoft.com/office/2007/relationships/hdphoto" Target="../media/hdphoto6.wdp"/><Relationship Id="rId2" Type="http://schemas.openxmlformats.org/officeDocument/2006/relationships/notesSlide" Target="../notesSlides/notesSlide38.xml"/><Relationship Id="rId1" Type="http://schemas.openxmlformats.org/officeDocument/2006/relationships/slideLayout" Target="../slideLayouts/slideLayout15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44.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7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18" Type="http://schemas.openxmlformats.org/officeDocument/2006/relationships/image" Target="../media/image10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png"/><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5" Type="http://schemas.openxmlformats.org/officeDocument/2006/relationships/image" Target="../media/image101.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48.xml"/><Relationship Id="rId6" Type="http://schemas.microsoft.com/office/2007/relationships/hdphoto" Target="../media/hdphoto8.wdp"/><Relationship Id="rId11" Type="http://schemas.openxmlformats.org/officeDocument/2006/relationships/image" Target="../media/image110.png"/><Relationship Id="rId5" Type="http://schemas.openxmlformats.org/officeDocument/2006/relationships/image" Target="../media/image106.png"/><Relationship Id="rId10" Type="http://schemas.openxmlformats.org/officeDocument/2006/relationships/image" Target="../media/image109.png"/><Relationship Id="rId4" Type="http://schemas.microsoft.com/office/2007/relationships/hdphoto" Target="../media/hdphoto7.wdp"/><Relationship Id="rId9" Type="http://schemas.openxmlformats.org/officeDocument/2006/relationships/image" Target="../media/image108.png"/></Relationships>
</file>

<file path=ppt/slides/_rels/slide4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18" Type="http://schemas.openxmlformats.org/officeDocument/2006/relationships/image" Target="../media/image11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17" Type="http://schemas.openxmlformats.org/officeDocument/2006/relationships/image" Target="../media/image113.png"/><Relationship Id="rId2" Type="http://schemas.openxmlformats.org/officeDocument/2006/relationships/notesSlide" Target="../notesSlides/notesSlide47.xml"/><Relationship Id="rId16" Type="http://schemas.openxmlformats.org/officeDocument/2006/relationships/image" Target="../media/image112.png"/><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5" Type="http://schemas.openxmlformats.org/officeDocument/2006/relationships/image" Target="../media/image111.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7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8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96.xml"/><Relationship Id="rId4" Type="http://schemas.openxmlformats.org/officeDocument/2006/relationships/image" Target="../media/image117.emf"/></Relationships>
</file>

<file path=ppt/slides/_rels/slide57.xml.rels><?xml version="1.0" encoding="UTF-8" standalone="yes"?>
<Relationships xmlns="http://schemas.openxmlformats.org/package/2006/relationships"><Relationship Id="rId3" Type="http://schemas.openxmlformats.org/officeDocument/2006/relationships/hyperlink" Target="https://www.uxmatters.com/" TargetMode="External"/><Relationship Id="rId2" Type="http://schemas.openxmlformats.org/officeDocument/2006/relationships/notesSlide" Target="../notesSlides/notesSlide57.xml"/><Relationship Id="rId1" Type="http://schemas.openxmlformats.org/officeDocument/2006/relationships/slideLayout" Target="../slideLayouts/slideLayout59.xml"/><Relationship Id="rId6" Type="http://schemas.openxmlformats.org/officeDocument/2006/relationships/hyperlink" Target="https://www.blackbaud.com/files/support/helpfiles/bestpractices/donationforms/donationform.htm" TargetMode="External"/><Relationship Id="rId5" Type="http://schemas.openxmlformats.org/officeDocument/2006/relationships/hyperlink" Target="https://www.blackbaud.com/howto/bbnc-videos.aspx'" TargetMode="External"/><Relationship Id="rId4" Type="http://schemas.openxmlformats.org/officeDocument/2006/relationships/hyperlink" Target="https://www.blackbaud.com/files/support/guides/bbnc/partre.pdf"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54.xml"/><Relationship Id="rId5" Type="http://schemas.openxmlformats.org/officeDocument/2006/relationships/image" Target="../media/image83.png"/><Relationship Id="rId4" Type="http://schemas.openxmlformats.org/officeDocument/2006/relationships/image" Target="../media/image8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54.xml"/><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5.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1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71.xml"/><Relationship Id="rId6" Type="http://schemas.openxmlformats.org/officeDocument/2006/relationships/image" Target="../media/image74.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8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6.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48.xml"/><Relationship Id="rId5" Type="http://schemas.openxmlformats.org/officeDocument/2006/relationships/image" Target="../media/image79.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9.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144.xml"/></Relationships>
</file>

<file path=ppt/slides/_rels/slide8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4.png"/><Relationship Id="rId18" Type="http://schemas.openxmlformats.org/officeDocument/2006/relationships/image" Target="../media/image104.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3.png"/><Relationship Id="rId17" Type="http://schemas.openxmlformats.org/officeDocument/2006/relationships/image" Target="../media/image103.png"/><Relationship Id="rId2" Type="http://schemas.openxmlformats.org/officeDocument/2006/relationships/notesSlide" Target="../notesSlides/notesSlide84.xml"/><Relationship Id="rId16" Type="http://schemas.openxmlformats.org/officeDocument/2006/relationships/image" Target="../media/image102.png"/><Relationship Id="rId1" Type="http://schemas.openxmlformats.org/officeDocument/2006/relationships/slideLayout" Target="../slideLayouts/slideLayout4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68.png"/><Relationship Id="rId15" Type="http://schemas.openxmlformats.org/officeDocument/2006/relationships/image" Target="../media/image101.png"/><Relationship Id="rId10" Type="http://schemas.openxmlformats.org/officeDocument/2006/relationships/image" Target="../media/image71.png"/><Relationship Id="rId4" Type="http://schemas.microsoft.com/office/2007/relationships/hdphoto" Target="../media/hdphoto2.wdp"/><Relationship Id="rId9" Type="http://schemas.openxmlformats.org/officeDocument/2006/relationships/image" Target="../media/image70.png"/><Relationship Id="rId14"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Blackbaud NetCommunity</a:t>
            </a:r>
            <a:r>
              <a:rPr lang="en-US" baseline="30000" dirty="0"/>
              <a:t>™</a:t>
            </a:r>
            <a:r>
              <a:rPr lang="en-US" dirty="0"/>
              <a:t>: fundamentals—Online Forms </a:t>
            </a:r>
            <a:br>
              <a:rPr lang="en-US" dirty="0"/>
            </a:br>
            <a:r>
              <a:rPr lang="en-US" dirty="0"/>
              <a:t>and Parts</a:t>
            </a:r>
          </a:p>
        </p:txBody>
      </p:sp>
    </p:spTree>
    <p:extLst>
      <p:ext uri="{BB962C8B-B14F-4D97-AF65-F5344CB8AC3E}">
        <p14:creationId xmlns:p14="http://schemas.microsoft.com/office/powerpoint/2010/main" val="88941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Let’s fill out a donation form:</a:t>
            </a:r>
          </a:p>
          <a:p>
            <a:pPr lvl="1"/>
            <a:r>
              <a:rPr lang="en-US" dirty="0"/>
              <a:t>Use the following payment information:</a:t>
            </a:r>
          </a:p>
          <a:p>
            <a:pPr lvl="2"/>
            <a:r>
              <a:rPr lang="en-US" b="1" dirty="0"/>
              <a:t>Cardholder Name</a:t>
            </a:r>
            <a:r>
              <a:rPr lang="en-US" dirty="0"/>
              <a:t>: Jose Rodriguez</a:t>
            </a:r>
          </a:p>
          <a:p>
            <a:pPr lvl="2"/>
            <a:r>
              <a:rPr lang="en-US" b="1" dirty="0"/>
              <a:t>Card #</a:t>
            </a:r>
            <a:r>
              <a:rPr lang="en-US" dirty="0"/>
              <a:t>: 4111 1111 1111 1111</a:t>
            </a:r>
          </a:p>
          <a:p>
            <a:pPr lvl="2"/>
            <a:r>
              <a:rPr lang="en-US" b="1" dirty="0"/>
              <a:t>Card Type</a:t>
            </a:r>
            <a:r>
              <a:rPr lang="en-US" dirty="0"/>
              <a:t>: VISA</a:t>
            </a:r>
          </a:p>
          <a:p>
            <a:pPr lvl="2"/>
            <a:r>
              <a:rPr lang="en-US" b="1" dirty="0"/>
              <a:t>Expiration Date</a:t>
            </a:r>
            <a:r>
              <a:rPr lang="en-US" dirty="0"/>
              <a:t>: (any future date)</a:t>
            </a:r>
          </a:p>
          <a:p>
            <a:pPr lvl="2"/>
            <a:r>
              <a:rPr lang="en-US" b="1" dirty="0"/>
              <a:t>CSV</a:t>
            </a:r>
            <a:r>
              <a:rPr lang="en-US" dirty="0"/>
              <a:t>: 123</a:t>
            </a:r>
          </a:p>
          <a:p>
            <a:endParaRPr lang="en-US" dirty="0"/>
          </a:p>
        </p:txBody>
      </p:sp>
      <p:sp>
        <p:nvSpPr>
          <p:cNvPr id="2" name="Title 1"/>
          <p:cNvSpPr>
            <a:spLocks noGrp="1"/>
          </p:cNvSpPr>
          <p:nvPr>
            <p:ph type="title"/>
          </p:nvPr>
        </p:nvSpPr>
        <p:spPr/>
        <p:txBody>
          <a:bodyPr/>
          <a:lstStyle/>
          <a:p>
            <a:r>
              <a:rPr lang="en-US" dirty="0"/>
              <a:t>Try it</a:t>
            </a:r>
          </a:p>
        </p:txBody>
      </p:sp>
      <p:sp>
        <p:nvSpPr>
          <p:cNvPr id="8" name="Slide Number Placeholder 7">
            <a:extLst>
              <a:ext uri="{FF2B5EF4-FFF2-40B4-BE49-F238E27FC236}">
                <a16:creationId xmlns:a16="http://schemas.microsoft.com/office/drawing/2014/main" id="{B8980769-8AE1-48C1-A436-047CA1B45A41}"/>
              </a:ext>
            </a:extLst>
          </p:cNvPr>
          <p:cNvSpPr>
            <a:spLocks noGrp="1"/>
          </p:cNvSpPr>
          <p:nvPr>
            <p:ph type="sldNum" sz="quarter" idx="4"/>
          </p:nvPr>
        </p:nvSpPr>
        <p:spPr/>
        <p:txBody>
          <a:bodyPr/>
          <a:lstStyle/>
          <a:p>
            <a:fld id="{9BAF17C7-17EA-8D48-9B14-FB2C06BF0E79}" type="slidenum">
              <a:rPr lang="en-US" smtClean="0"/>
              <a:pPr/>
              <a:t>10</a:t>
            </a:fld>
            <a:endParaRPr lang="en-US" dirty="0"/>
          </a:p>
        </p:txBody>
      </p:sp>
    </p:spTree>
    <p:extLst>
      <p:ext uri="{BB962C8B-B14F-4D97-AF65-F5344CB8AC3E}">
        <p14:creationId xmlns:p14="http://schemas.microsoft.com/office/powerpoint/2010/main" val="44945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4" name="Content Placeholder 3"/>
          <p:cNvSpPr>
            <a:spLocks noGrp="1"/>
          </p:cNvSpPr>
          <p:nvPr>
            <p:ph idx="1"/>
          </p:nvPr>
        </p:nvSpPr>
        <p:spPr/>
        <p:txBody>
          <a:bodyPr/>
          <a:lstStyle/>
          <a:p>
            <a:r>
              <a:rPr lang="en-US" dirty="0"/>
              <a:t>Your board wants to update this donation page as part of a year-end giving campaign</a:t>
            </a:r>
          </a:p>
          <a:p>
            <a:r>
              <a:rPr lang="en-US" dirty="0"/>
              <a:t>What are some areas you could improve?</a:t>
            </a:r>
          </a:p>
          <a:p>
            <a:endParaRPr lang="en-US" dirty="0"/>
          </a:p>
          <a:p>
            <a:endParaRPr lang="en-US" dirty="0"/>
          </a:p>
        </p:txBody>
      </p:sp>
    </p:spTree>
    <p:extLst>
      <p:ext uri="{BB962C8B-B14F-4D97-AF65-F5344CB8AC3E}">
        <p14:creationId xmlns:p14="http://schemas.microsoft.com/office/powerpoint/2010/main" val="2392183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a:t>
            </a:r>
          </a:p>
        </p:txBody>
      </p:sp>
      <p:sp>
        <p:nvSpPr>
          <p:cNvPr id="7" name="Content Placeholder 6"/>
          <p:cNvSpPr>
            <a:spLocks noGrp="1"/>
          </p:cNvSpPr>
          <p:nvPr>
            <p:ph idx="1"/>
          </p:nvPr>
        </p:nvSpPr>
        <p:spPr/>
        <p:txBody>
          <a:bodyPr/>
          <a:lstStyle/>
          <a:p>
            <a:r>
              <a:rPr lang="en-US" dirty="0"/>
              <a:t>Simplify the donation form</a:t>
            </a:r>
          </a:p>
          <a:p>
            <a:r>
              <a:rPr lang="en-US" dirty="0"/>
              <a:t>Reduce content</a:t>
            </a:r>
          </a:p>
          <a:p>
            <a:r>
              <a:rPr lang="en-US" dirty="0"/>
              <a:t>Set up clear navigation</a:t>
            </a:r>
          </a:p>
          <a:p>
            <a:endParaRPr lang="en-US" dirty="0"/>
          </a:p>
          <a:p>
            <a:endParaRPr lang="en-US" dirty="0"/>
          </a:p>
          <a:p>
            <a:endParaRPr lang="en-US" dirty="0"/>
          </a:p>
        </p:txBody>
      </p:sp>
      <p:sp>
        <p:nvSpPr>
          <p:cNvPr id="2" name="Slide Number Placeholder 1"/>
          <p:cNvSpPr>
            <a:spLocks noGrp="1"/>
          </p:cNvSpPr>
          <p:nvPr>
            <p:ph type="sldNum" sz="quarter" idx="4"/>
          </p:nvPr>
        </p:nvSpPr>
        <p:spPr/>
        <p:txBody>
          <a:bodyPr/>
          <a:lstStyle/>
          <a:p>
            <a:fld id="{9BAF17C7-17EA-8D48-9B14-FB2C06BF0E79}" type="slidenum">
              <a:rPr lang="en-US" smtClean="0"/>
              <a:pPr/>
              <a:t>12</a:t>
            </a:fld>
            <a:endParaRPr lang="en-US" dirty="0"/>
          </a:p>
        </p:txBody>
      </p:sp>
    </p:spTree>
    <p:extLst>
      <p:ext uri="{BB962C8B-B14F-4D97-AF65-F5344CB8AC3E}">
        <p14:creationId xmlns:p14="http://schemas.microsoft.com/office/powerpoint/2010/main" val="346286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D97EA4-1024-4A59-83FA-158EE596A943}"/>
              </a:ext>
            </a:extLst>
          </p:cNvPr>
          <p:cNvSpPr>
            <a:spLocks noGrp="1"/>
          </p:cNvSpPr>
          <p:nvPr>
            <p:ph type="sldNum" sz="quarter" idx="10"/>
          </p:nvPr>
        </p:nvSpPr>
        <p:spPr/>
        <p:txBody>
          <a:body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13</a:t>
            </a:fld>
            <a:endParaRPr kumimoji="0" lang="en-US" sz="1700" b="0" i="0" u="none" strike="noStrike" kern="1200" cap="none" spc="0" normalizeH="0" baseline="0" noProof="0" dirty="0">
              <a:ln>
                <a:noFill/>
              </a:ln>
              <a:solidFill>
                <a:prstClr val="white"/>
              </a:solidFill>
              <a:effectLst/>
              <a:uLnTx/>
              <a:uFillTx/>
              <a:latin typeface="HelveticaNeueLT Std Thin"/>
              <a:ea typeface="+mn-ea"/>
            </a:endParaRPr>
          </a:p>
        </p:txBody>
      </p:sp>
      <p:sp>
        <p:nvSpPr>
          <p:cNvPr id="5" name="Title 4">
            <a:extLst>
              <a:ext uri="{FF2B5EF4-FFF2-40B4-BE49-F238E27FC236}">
                <a16:creationId xmlns:a16="http://schemas.microsoft.com/office/drawing/2014/main" id="{B4AB8E18-E3BC-404F-9EA7-E06B95F1D023}"/>
              </a:ext>
            </a:extLst>
          </p:cNvPr>
          <p:cNvSpPr>
            <a:spLocks noGrp="1"/>
          </p:cNvSpPr>
          <p:nvPr>
            <p:ph type="title"/>
          </p:nvPr>
        </p:nvSpPr>
        <p:spPr>
          <a:xfrm>
            <a:off x="5906589" y="1223319"/>
            <a:ext cx="6628214" cy="996509"/>
          </a:xfrm>
        </p:spPr>
        <p:txBody>
          <a:bodyPr/>
          <a:lstStyle/>
          <a:p>
            <a:pPr algn="l"/>
            <a:r>
              <a:rPr lang="en-US" dirty="0">
                <a:solidFill>
                  <a:schemeClr val="tx1"/>
                </a:solidFill>
              </a:rPr>
              <a:t>FOLLOW ME</a:t>
            </a:r>
          </a:p>
        </p:txBody>
      </p:sp>
      <p:sp>
        <p:nvSpPr>
          <p:cNvPr id="10" name="Content Placeholder 4">
            <a:extLst>
              <a:ext uri="{FF2B5EF4-FFF2-40B4-BE49-F238E27FC236}">
                <a16:creationId xmlns:a16="http://schemas.microsoft.com/office/drawing/2014/main" id="{C9B64109-61F3-4D88-9707-38C9AFEC90BB}"/>
              </a:ext>
            </a:extLst>
          </p:cNvPr>
          <p:cNvSpPr txBox="1">
            <a:spLocks/>
          </p:cNvSpPr>
          <p:nvPr/>
        </p:nvSpPr>
        <p:spPr>
          <a:xfrm>
            <a:off x="5765475" y="2320214"/>
            <a:ext cx="8133405" cy="5207021"/>
          </a:xfrm>
          <a:prstGeom prst="rect">
            <a:avLst/>
          </a:prstGeom>
        </p:spPr>
        <p:txBody>
          <a:bodyPr/>
          <a:lst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marL="489833" marR="0" lvl="0" indent="-489833" algn="l" defTabSz="653110" rtl="0" eaLnBrk="1" fontAlgn="auto" latinLnBrk="0" hangingPunct="1">
              <a:lnSpc>
                <a:spcPct val="100000"/>
              </a:lnSpc>
              <a:spcBef>
                <a:spcPts val="1800"/>
              </a:spcBef>
              <a:spcAft>
                <a:spcPts val="0"/>
              </a:spcAft>
              <a:buClrTx/>
              <a:buSzTx/>
              <a:buFont typeface="Arial"/>
              <a:buChar char="•"/>
              <a:tabLst/>
              <a:defRPr/>
            </a:pPr>
            <a:r>
              <a:rPr lang="en-US" dirty="0">
                <a:solidFill>
                  <a:prstClr val="black"/>
                </a:solidFill>
              </a:rPr>
              <a:t>Let’s create a new page</a:t>
            </a:r>
          </a:p>
          <a:p>
            <a:pPr marL="1085821" lvl="1" indent="-514350" defTabSz="457200">
              <a:spcBef>
                <a:spcPts val="900"/>
              </a:spcBef>
              <a:buFont typeface="+mj-lt"/>
              <a:buAutoNum type="arabicPeriod"/>
              <a:defRPr/>
            </a:pPr>
            <a:r>
              <a:rPr lang="en-US" sz="2800" dirty="0">
                <a:solidFill>
                  <a:prstClr val="black"/>
                </a:solidFill>
              </a:rPr>
              <a:t>Name the page with </a:t>
            </a:r>
            <a:r>
              <a:rPr lang="en-US" sz="2800" b="1" dirty="0">
                <a:solidFill>
                  <a:prstClr val="black"/>
                </a:solidFill>
              </a:rPr>
              <a:t>[your initials] – Year-End Giving – Donations</a:t>
            </a:r>
          </a:p>
          <a:p>
            <a:pPr marL="1085821" lvl="1" indent="-514350" defTabSz="457200">
              <a:spcBef>
                <a:spcPts val="900"/>
              </a:spcBef>
              <a:buFont typeface="+mj-lt"/>
              <a:buAutoNum type="arabicPeriod"/>
              <a:defRPr/>
            </a:pPr>
            <a:r>
              <a:rPr lang="en-US" sz="2800" dirty="0">
                <a:solidFill>
                  <a:prstClr val="black"/>
                </a:solidFill>
              </a:rPr>
              <a:t>Save in the </a:t>
            </a:r>
            <a:r>
              <a:rPr lang="en-US" sz="2800" b="1" dirty="0">
                <a:solidFill>
                  <a:prstClr val="black"/>
                </a:solidFill>
              </a:rPr>
              <a:t>_Training/FUON </a:t>
            </a:r>
            <a:r>
              <a:rPr lang="en-US" sz="2800" dirty="0">
                <a:solidFill>
                  <a:prstClr val="black"/>
                </a:solidFill>
              </a:rPr>
              <a:t>folder</a:t>
            </a:r>
          </a:p>
          <a:p>
            <a:pPr lvl="1" indent="-489833">
              <a:spcBef>
                <a:spcPts val="1800"/>
              </a:spcBef>
              <a:buFont typeface="Arial"/>
              <a:buChar char="•"/>
              <a:defRPr/>
            </a:pPr>
            <a:endParaRPr lang="en-US" dirty="0">
              <a:solidFill>
                <a:prstClr val="black"/>
              </a:solidFill>
            </a:endParaRPr>
          </a:p>
        </p:txBody>
      </p:sp>
      <p:pic>
        <p:nvPicPr>
          <p:cNvPr id="6" name="Picture 5">
            <a:extLst>
              <a:ext uri="{FF2B5EF4-FFF2-40B4-BE49-F238E27FC236}">
                <a16:creationId xmlns:a16="http://schemas.microsoft.com/office/drawing/2014/main" id="{C31230F7-338F-4069-B712-2CF6ACB08EC7}"/>
              </a:ext>
            </a:extLst>
          </p:cNvPr>
          <p:cNvPicPr>
            <a:picLocks noChangeAspect="1"/>
          </p:cNvPicPr>
          <p:nvPr/>
        </p:nvPicPr>
        <p:blipFill rotWithShape="1">
          <a:blip r:embed="rId3"/>
          <a:srcRect r="26100"/>
          <a:stretch/>
        </p:blipFill>
        <p:spPr>
          <a:xfrm flipH="1">
            <a:off x="0" y="2483007"/>
            <a:ext cx="5155875" cy="4117092"/>
          </a:xfrm>
          <a:prstGeom prst="rect">
            <a:avLst/>
          </a:prstGeom>
        </p:spPr>
      </p:pic>
    </p:spTree>
    <p:extLst>
      <p:ext uri="{BB962C8B-B14F-4D97-AF65-F5344CB8AC3E}">
        <p14:creationId xmlns:p14="http://schemas.microsoft.com/office/powerpoint/2010/main" val="98275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Learn Lab</a:t>
            </a:r>
          </a:p>
        </p:txBody>
      </p:sp>
      <p:sp>
        <p:nvSpPr>
          <p:cNvPr id="11" name="Text Placeholder 10"/>
          <p:cNvSpPr>
            <a:spLocks noGrp="1"/>
          </p:cNvSpPr>
          <p:nvPr>
            <p:ph idx="1"/>
          </p:nvPr>
        </p:nvSpPr>
        <p:spPr/>
        <p:txBody>
          <a:bodyPr/>
          <a:lstStyle/>
          <a:p>
            <a:r>
              <a:rPr lang="en-US" dirty="0"/>
              <a:t>Let’s build a new donation form</a:t>
            </a:r>
          </a:p>
        </p:txBody>
      </p:sp>
      <p:sp>
        <p:nvSpPr>
          <p:cNvPr id="9" name="Slide Number Placeholder 8"/>
          <p:cNvSpPr>
            <a:spLocks noGrp="1"/>
          </p:cNvSpPr>
          <p:nvPr>
            <p:ph type="sldNum" sz="quarter" idx="4"/>
          </p:nvPr>
        </p:nvSpPr>
        <p:spPr/>
        <p:txBody>
          <a:bodyPr/>
          <a:lstStyle/>
          <a:p>
            <a:pPr lvl="0"/>
            <a:fld id="{9BAF17C7-17EA-8D48-9B14-FB2C06BF0E79}" type="slidenum">
              <a:rPr lang="en-US" noProof="0" smtClean="0"/>
              <a:pPr lvl="0"/>
              <a:t>14</a:t>
            </a:fld>
            <a:endParaRPr lang="en-US" noProof="0" dirty="0"/>
          </a:p>
        </p:txBody>
      </p:sp>
    </p:spTree>
    <p:extLst>
      <p:ext uri="{BB962C8B-B14F-4D97-AF65-F5344CB8AC3E}">
        <p14:creationId xmlns:p14="http://schemas.microsoft.com/office/powerpoint/2010/main" val="208719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it</a:t>
            </a:r>
          </a:p>
        </p:txBody>
      </p:sp>
      <p:sp>
        <p:nvSpPr>
          <p:cNvPr id="3" name="Text Placeholder 2"/>
          <p:cNvSpPr>
            <a:spLocks noGrp="1"/>
          </p:cNvSpPr>
          <p:nvPr>
            <p:ph idx="1"/>
          </p:nvPr>
        </p:nvSpPr>
        <p:spPr/>
        <p:txBody>
          <a:bodyPr/>
          <a:lstStyle/>
          <a:p>
            <a:r>
              <a:rPr lang="en-US" dirty="0"/>
              <a:t>Set up your year-end giving page:</a:t>
            </a:r>
          </a:p>
          <a:p>
            <a:pPr lvl="1"/>
            <a:r>
              <a:rPr lang="en-US" dirty="0"/>
              <a:t>On the page you built, create a new donation form</a:t>
            </a:r>
          </a:p>
          <a:p>
            <a:pPr lvl="2"/>
            <a:r>
              <a:rPr lang="en-US" dirty="0"/>
              <a:t>Name </a:t>
            </a:r>
            <a:r>
              <a:rPr lang="en-US" b="1" dirty="0"/>
              <a:t>as [your initials] – Year-End Giving – Donations – Donation Form</a:t>
            </a:r>
          </a:p>
          <a:p>
            <a:pPr lvl="2"/>
            <a:r>
              <a:rPr lang="en-US" dirty="0"/>
              <a:t>Save in </a:t>
            </a:r>
            <a:r>
              <a:rPr lang="en-US" b="1" dirty="0"/>
              <a:t>_Training/FUON folder</a:t>
            </a:r>
          </a:p>
          <a:p>
            <a:pPr lvl="1"/>
            <a:r>
              <a:rPr lang="en-US" dirty="0"/>
              <a:t>Assign the Online Donor constituent code</a:t>
            </a:r>
          </a:p>
          <a:p>
            <a:pPr lvl="1"/>
            <a:r>
              <a:rPr lang="en-US" dirty="0"/>
              <a:t>Put gifts toward the Unrestricted Fund</a:t>
            </a:r>
          </a:p>
          <a:p>
            <a:pPr lvl="1"/>
            <a:r>
              <a:rPr lang="en-US" dirty="0"/>
              <a:t>Add three different Giving Levels</a:t>
            </a:r>
          </a:p>
          <a:p>
            <a:pPr lvl="1"/>
            <a:r>
              <a:rPr lang="en-US" dirty="0"/>
              <a:t>Add INTERNET, UNSOL, and YEAREND appeals to Sources</a:t>
            </a:r>
          </a:p>
          <a:p>
            <a:pPr lvl="1"/>
            <a:r>
              <a:rPr lang="en-US" dirty="0"/>
              <a:t>Keep all other options as default</a:t>
            </a:r>
          </a:p>
          <a:p>
            <a:pPr lvl="1"/>
            <a:endParaRPr lang="en-US" dirty="0"/>
          </a:p>
        </p:txBody>
      </p:sp>
      <p:sp>
        <p:nvSpPr>
          <p:cNvPr id="14" name="Slide Number Placeholder 13">
            <a:extLst>
              <a:ext uri="{FF2B5EF4-FFF2-40B4-BE49-F238E27FC236}">
                <a16:creationId xmlns:a16="http://schemas.microsoft.com/office/drawing/2014/main" id="{D5646501-7996-4997-974F-0FF354B03CF6}"/>
              </a:ext>
            </a:extLst>
          </p:cNvPr>
          <p:cNvSpPr>
            <a:spLocks noGrp="1"/>
          </p:cNvSpPr>
          <p:nvPr>
            <p:ph type="sldNum" sz="quarter" idx="4"/>
          </p:nvPr>
        </p:nvSpPr>
        <p:spPr/>
        <p:txBody>
          <a:bodyPr/>
          <a:lstStyle/>
          <a:p>
            <a:fld id="{9BAF17C7-17EA-8D48-9B14-FB2C06BF0E79}" type="slidenum">
              <a:rPr lang="en-US" smtClean="0"/>
              <a:pPr/>
              <a:t>15</a:t>
            </a:fld>
            <a:endParaRPr lang="en-US" dirty="0"/>
          </a:p>
        </p:txBody>
      </p:sp>
    </p:spTree>
    <p:extLst>
      <p:ext uri="{BB962C8B-B14F-4D97-AF65-F5344CB8AC3E}">
        <p14:creationId xmlns:p14="http://schemas.microsoft.com/office/powerpoint/2010/main" val="3734293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lvl="0"/>
            <a:fld id="{9BAF17C7-17EA-8D48-9B14-FB2C06BF0E79}" type="slidenum">
              <a:rPr lang="en-US" noProof="0" smtClean="0"/>
              <a:pPr lvl="0"/>
              <a:t>16</a:t>
            </a:fld>
            <a:endParaRPr lang="en-US" noProof="0" dirty="0"/>
          </a:p>
        </p:txBody>
      </p:sp>
      <p:sp>
        <p:nvSpPr>
          <p:cNvPr id="2" name="Title 1"/>
          <p:cNvSpPr>
            <a:spLocks noGrp="1"/>
          </p:cNvSpPr>
          <p:nvPr>
            <p:ph type="title"/>
          </p:nvPr>
        </p:nvSpPr>
        <p:spPr/>
        <p:txBody>
          <a:bodyPr/>
          <a:lstStyle/>
          <a:p>
            <a:r>
              <a:rPr lang="en-US" dirty="0"/>
              <a:t>Data health</a:t>
            </a:r>
          </a:p>
        </p:txBody>
      </p:sp>
      <p:sp>
        <p:nvSpPr>
          <p:cNvPr id="4" name="Text Placeholder 3"/>
          <p:cNvSpPr>
            <a:spLocks noGrp="1"/>
          </p:cNvSpPr>
          <p:nvPr>
            <p:ph idx="1"/>
          </p:nvPr>
        </p:nvSpPr>
        <p:spPr/>
        <p:txBody>
          <a:bodyPr/>
          <a:lstStyle/>
          <a:p>
            <a:r>
              <a:rPr lang="en-US" dirty="0"/>
              <a:t>Use naming conventions to improve site organization</a:t>
            </a:r>
          </a:p>
          <a:p>
            <a:endParaRPr lang="en-US" dirty="0"/>
          </a:p>
        </p:txBody>
      </p:sp>
    </p:spTree>
    <p:extLst>
      <p:ext uri="{BB962C8B-B14F-4D97-AF65-F5344CB8AC3E}">
        <p14:creationId xmlns:p14="http://schemas.microsoft.com/office/powerpoint/2010/main" val="795996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17</a:t>
            </a:fld>
            <a:endParaRPr lang="en-US" dirty="0"/>
          </a:p>
        </p:txBody>
      </p:sp>
      <p:sp>
        <p:nvSpPr>
          <p:cNvPr id="2" name="Title 1"/>
          <p:cNvSpPr>
            <a:spLocks noGrp="1"/>
          </p:cNvSpPr>
          <p:nvPr>
            <p:ph type="title"/>
          </p:nvPr>
        </p:nvSpPr>
        <p:spPr>
          <a:xfrm>
            <a:off x="6729162" y="0"/>
            <a:ext cx="7444037" cy="996509"/>
          </a:xfrm>
        </p:spPr>
        <p:txBody>
          <a:bodyPr>
            <a:noAutofit/>
          </a:bodyPr>
          <a:lstStyle/>
          <a:p>
            <a:r>
              <a:rPr lang="en-US" dirty="0"/>
              <a:t>Event Registration</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grpSp>
        <p:nvGrpSpPr>
          <p:cNvPr id="26" name="Group 25">
            <a:extLst>
              <a:ext uri="{FF2B5EF4-FFF2-40B4-BE49-F238E27FC236}">
                <a16:creationId xmlns:a16="http://schemas.microsoft.com/office/drawing/2014/main" id="{5977B17B-DE12-41D9-A938-B4F64F9FA692}"/>
              </a:ext>
            </a:extLst>
          </p:cNvPr>
          <p:cNvGrpSpPr/>
          <p:nvPr/>
        </p:nvGrpSpPr>
        <p:grpSpPr>
          <a:xfrm>
            <a:off x="7076074" y="1823585"/>
            <a:ext cx="6879012" cy="5339215"/>
            <a:chOff x="3583681" y="1479038"/>
            <a:chExt cx="5024638" cy="3899924"/>
          </a:xfrm>
        </p:grpSpPr>
        <p:pic>
          <p:nvPicPr>
            <p:cNvPr id="27" name="Picture 26">
              <a:extLst>
                <a:ext uri="{FF2B5EF4-FFF2-40B4-BE49-F238E27FC236}">
                  <a16:creationId xmlns:a16="http://schemas.microsoft.com/office/drawing/2014/main" id="{E42CEE72-400B-4D9D-A53C-A475FD4439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3681" y="1479038"/>
              <a:ext cx="5024638" cy="3899924"/>
            </a:xfrm>
            <a:prstGeom prst="rect">
              <a:avLst/>
            </a:prstGeom>
          </p:spPr>
        </p:pic>
        <p:sp>
          <p:nvSpPr>
            <p:cNvPr id="28" name="Rectangle 27">
              <a:extLst>
                <a:ext uri="{FF2B5EF4-FFF2-40B4-BE49-F238E27FC236}">
                  <a16:creationId xmlns:a16="http://schemas.microsoft.com/office/drawing/2014/main" id="{139D039C-C23F-4D58-9DA0-6666B6AB2019}"/>
                </a:ext>
              </a:extLst>
            </p:cNvPr>
            <p:cNvSpPr/>
            <p:nvPr/>
          </p:nvSpPr>
          <p:spPr>
            <a:xfrm>
              <a:off x="3905250" y="1798320"/>
              <a:ext cx="4370070" cy="3261360"/>
            </a:xfrm>
            <a:prstGeom prst="rect">
              <a:avLst/>
            </a:prstGeom>
            <a:solidFill>
              <a:srgbClr val="6FC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2C34747-74F8-43C2-91A8-D2E2D2431DB6}"/>
                </a:ext>
              </a:extLst>
            </p:cNvPr>
            <p:cNvPicPr>
              <a:picLocks noChangeAspect="1"/>
            </p:cNvPicPr>
            <p:nvPr/>
          </p:nvPicPr>
          <p:blipFill rotWithShape="1">
            <a:blip r:embed="rId15">
              <a:extLst>
                <a:ext uri="{28A0092B-C50C-407E-A947-70E740481C1C}">
                  <a14:useLocalDpi xmlns:a14="http://schemas.microsoft.com/office/drawing/2010/main" val="0"/>
                </a:ext>
              </a:extLst>
            </a:blip>
            <a:srcRect l="52822" t="12000" r="28597" b="57777"/>
            <a:stretch/>
          </p:blipFill>
          <p:spPr>
            <a:xfrm>
              <a:off x="4358695" y="2639874"/>
              <a:ext cx="1340347" cy="1787130"/>
            </a:xfrm>
            <a:prstGeom prst="rect">
              <a:avLst/>
            </a:prstGeom>
          </p:spPr>
        </p:pic>
        <p:pic>
          <p:nvPicPr>
            <p:cNvPr id="30" name="Picture 29">
              <a:extLst>
                <a:ext uri="{FF2B5EF4-FFF2-40B4-BE49-F238E27FC236}">
                  <a16:creationId xmlns:a16="http://schemas.microsoft.com/office/drawing/2014/main" id="{29049139-66EA-49CD-A2A3-B52933E89E4E}"/>
                </a:ext>
              </a:extLst>
            </p:cNvPr>
            <p:cNvPicPr>
              <a:picLocks noChangeAspect="1"/>
            </p:cNvPicPr>
            <p:nvPr/>
          </p:nvPicPr>
          <p:blipFill rotWithShape="1">
            <a:blip r:embed="rId15">
              <a:extLst>
                <a:ext uri="{28A0092B-C50C-407E-A947-70E740481C1C}">
                  <a14:useLocalDpi xmlns:a14="http://schemas.microsoft.com/office/drawing/2010/main" val="0"/>
                </a:ext>
              </a:extLst>
            </a:blip>
            <a:srcRect l="75506" t="14111" r="9921" b="72221"/>
            <a:stretch/>
          </p:blipFill>
          <p:spPr>
            <a:xfrm>
              <a:off x="6367133" y="2710730"/>
              <a:ext cx="1219200" cy="937260"/>
            </a:xfrm>
            <a:prstGeom prst="rect">
              <a:avLst/>
            </a:prstGeom>
            <a:solidFill>
              <a:schemeClr val="accent2">
                <a:lumMod val="60000"/>
                <a:lumOff val="40000"/>
              </a:schemeClr>
            </a:solidFill>
          </p:spPr>
        </p:pic>
        <p:sp>
          <p:nvSpPr>
            <p:cNvPr id="33" name="Rectangle 32">
              <a:extLst>
                <a:ext uri="{FF2B5EF4-FFF2-40B4-BE49-F238E27FC236}">
                  <a16:creationId xmlns:a16="http://schemas.microsoft.com/office/drawing/2014/main" id="{50E78AA8-A342-468E-A233-A33E7E0333A5}"/>
                </a:ext>
              </a:extLst>
            </p:cNvPr>
            <p:cNvSpPr/>
            <p:nvPr/>
          </p:nvSpPr>
          <p:spPr>
            <a:xfrm>
              <a:off x="6323102" y="3937550"/>
              <a:ext cx="1285499" cy="609600"/>
            </a:xfrm>
            <a:prstGeom prst="rect">
              <a:avLst/>
            </a:prstGeom>
            <a:solidFill>
              <a:srgbClr val="F27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Light" panose="020F0302020204030204" pitchFamily="34" charset="0"/>
                  <a:cs typeface="Calibri Light" panose="020F0302020204030204" pitchFamily="34" charset="0"/>
                </a:rPr>
                <a:t>PRINT</a:t>
              </a:r>
            </a:p>
          </p:txBody>
        </p:sp>
      </p:grpSp>
      <p:sp>
        <p:nvSpPr>
          <p:cNvPr id="5" name="Rectangle 4">
            <a:extLst>
              <a:ext uri="{FF2B5EF4-FFF2-40B4-BE49-F238E27FC236}">
                <a16:creationId xmlns:a16="http://schemas.microsoft.com/office/drawing/2014/main" id="{5D2D562A-152E-4568-AEA6-764C6323161F}"/>
              </a:ext>
            </a:extLst>
          </p:cNvPr>
          <p:cNvSpPr/>
          <p:nvPr/>
        </p:nvSpPr>
        <p:spPr>
          <a:xfrm>
            <a:off x="7516320" y="2366858"/>
            <a:ext cx="5989320" cy="690104"/>
          </a:xfrm>
          <a:prstGeom prst="rect">
            <a:avLst/>
          </a:prstGeom>
          <a:solidFill>
            <a:schemeClr val="accent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bg1"/>
                </a:solidFill>
                <a:latin typeface="Arial Black"/>
                <a:cs typeface="Arial Black"/>
              </a:rPr>
              <a:t>Annual Gala</a:t>
            </a:r>
          </a:p>
        </p:txBody>
      </p:sp>
    </p:spTree>
    <p:extLst>
      <p:ext uri="{BB962C8B-B14F-4D97-AF65-F5344CB8AC3E}">
        <p14:creationId xmlns:p14="http://schemas.microsoft.com/office/powerpoint/2010/main" val="143371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Discussion</a:t>
            </a:r>
          </a:p>
        </p:txBody>
      </p:sp>
      <p:sp>
        <p:nvSpPr>
          <p:cNvPr id="6" name="Text Placeholder 5"/>
          <p:cNvSpPr>
            <a:spLocks noGrp="1"/>
          </p:cNvSpPr>
          <p:nvPr>
            <p:ph idx="1"/>
          </p:nvPr>
        </p:nvSpPr>
        <p:spPr/>
        <p:txBody>
          <a:bodyPr/>
          <a:lstStyle/>
          <a:p>
            <a:r>
              <a:rPr lang="en-US" dirty="0"/>
              <a:t>What are some benefits of putting event registrations online?</a:t>
            </a:r>
          </a:p>
        </p:txBody>
      </p:sp>
      <p:sp>
        <p:nvSpPr>
          <p:cNvPr id="4" name="Slide Number Placeholder 3">
            <a:extLst>
              <a:ext uri="{FF2B5EF4-FFF2-40B4-BE49-F238E27FC236}">
                <a16:creationId xmlns:a16="http://schemas.microsoft.com/office/drawing/2014/main" id="{212C904A-2BF9-4182-90D5-879B7FBDF034}"/>
              </a:ext>
            </a:extLst>
          </p:cNvPr>
          <p:cNvSpPr>
            <a:spLocks noGrp="1"/>
          </p:cNvSpPr>
          <p:nvPr>
            <p:ph type="sldNum" sz="quarter" idx="4"/>
          </p:nvPr>
        </p:nvSpPr>
        <p:spPr/>
        <p:txBody>
          <a:bodyPr/>
          <a:lstStyle/>
          <a:p>
            <a:fld id="{9BAF17C7-17EA-8D48-9B14-FB2C06BF0E79}" type="slidenum">
              <a:rPr lang="en-US" smtClean="0"/>
              <a:pPr/>
              <a:t>18</a:t>
            </a:fld>
            <a:endParaRPr lang="en-US" dirty="0"/>
          </a:p>
        </p:txBody>
      </p:sp>
    </p:spTree>
    <p:extLst>
      <p:ext uri="{BB962C8B-B14F-4D97-AF65-F5344CB8AC3E}">
        <p14:creationId xmlns:p14="http://schemas.microsoft.com/office/powerpoint/2010/main" val="714907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0FA6224-3A29-4E45-B4FB-98F62B248D24}"/>
              </a:ext>
            </a:extLst>
          </p:cNvPr>
          <p:cNvPicPr>
            <a:picLocks noChangeAspect="1"/>
          </p:cNvPicPr>
          <p:nvPr/>
        </p:nvPicPr>
        <p:blipFill>
          <a:blip r:embed="rId3"/>
          <a:stretch>
            <a:fillRect/>
          </a:stretch>
        </p:blipFill>
        <p:spPr>
          <a:xfrm>
            <a:off x="6531788" y="1926321"/>
            <a:ext cx="6440357" cy="5701300"/>
          </a:xfrm>
          <a:prstGeom prst="rect">
            <a:avLst/>
          </a:prstGeom>
        </p:spPr>
      </p:pic>
      <p:sp>
        <p:nvSpPr>
          <p:cNvPr id="2" name="Rectangle 1"/>
          <p:cNvSpPr/>
          <p:nvPr/>
        </p:nvSpPr>
        <p:spPr>
          <a:xfrm>
            <a:off x="6776562" y="2141813"/>
            <a:ext cx="5971032" cy="3410712"/>
          </a:xfrm>
          <a:prstGeom prst="rect">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C362B3B-05F7-4D61-96A1-8FD3AC0E4FB4}"/>
              </a:ext>
            </a:extLst>
          </p:cNvPr>
          <p:cNvPicPr>
            <a:picLocks noChangeAspect="1"/>
          </p:cNvPicPr>
          <p:nvPr/>
        </p:nvPicPr>
        <p:blipFill>
          <a:blip r:embed="rId4"/>
          <a:stretch>
            <a:fillRect/>
          </a:stretch>
        </p:blipFill>
        <p:spPr>
          <a:xfrm>
            <a:off x="1182802" y="1527696"/>
            <a:ext cx="3025134" cy="6099925"/>
          </a:xfrm>
          <a:prstGeom prst="rect">
            <a:avLst/>
          </a:prstGeom>
        </p:spPr>
      </p:pic>
      <p:sp>
        <p:nvSpPr>
          <p:cNvPr id="3" name="Slide Number Placeholder 2">
            <a:extLst>
              <a:ext uri="{FF2B5EF4-FFF2-40B4-BE49-F238E27FC236}">
                <a16:creationId xmlns:a16="http://schemas.microsoft.com/office/drawing/2014/main" id="{B89ABC48-E4F2-494A-954C-B318FDB19E3D}"/>
              </a:ext>
            </a:extLst>
          </p:cNvPr>
          <p:cNvSpPr>
            <a:spLocks noGrp="1"/>
          </p:cNvSpPr>
          <p:nvPr>
            <p:ph type="sldNum" sz="quarter" idx="4"/>
          </p:nvPr>
        </p:nvSpPr>
        <p:spPr/>
        <p:txBody>
          <a:bodyPr/>
          <a:lstStyle/>
          <a:p>
            <a:fld id="{9BAF17C7-17EA-8D48-9B14-FB2C06BF0E79}" type="slidenum">
              <a:rPr lang="en-US" smtClean="0"/>
              <a:pPr/>
              <a:t>19</a:t>
            </a:fld>
            <a:endParaRPr lang="en-US" dirty="0"/>
          </a:p>
        </p:txBody>
      </p:sp>
      <p:sp>
        <p:nvSpPr>
          <p:cNvPr id="4" name="Title 3">
            <a:extLst>
              <a:ext uri="{FF2B5EF4-FFF2-40B4-BE49-F238E27FC236}">
                <a16:creationId xmlns:a16="http://schemas.microsoft.com/office/drawing/2014/main" id="{941EE273-C05D-4E45-969C-83E5D8674AA4}"/>
              </a:ext>
            </a:extLst>
          </p:cNvPr>
          <p:cNvSpPr>
            <a:spLocks noGrp="1"/>
          </p:cNvSpPr>
          <p:nvPr>
            <p:ph type="title"/>
          </p:nvPr>
        </p:nvSpPr>
        <p:spPr>
          <a:xfrm>
            <a:off x="457200" y="0"/>
            <a:ext cx="13716000" cy="996509"/>
          </a:xfrm>
        </p:spPr>
        <p:txBody>
          <a:bodyPr/>
          <a:lstStyle/>
          <a:p>
            <a:r>
              <a:rPr lang="en-US" dirty="0"/>
              <a:t>Set up raiser’s edge first</a:t>
            </a:r>
          </a:p>
        </p:txBody>
      </p:sp>
      <p:sp>
        <p:nvSpPr>
          <p:cNvPr id="7" name="TextBox 6">
            <a:extLst>
              <a:ext uri="{FF2B5EF4-FFF2-40B4-BE49-F238E27FC236}">
                <a16:creationId xmlns:a16="http://schemas.microsoft.com/office/drawing/2014/main" id="{129016CA-B69F-49B3-B973-5E0522E49FE6}"/>
              </a:ext>
            </a:extLst>
          </p:cNvPr>
          <p:cNvSpPr txBox="1"/>
          <p:nvPr/>
        </p:nvSpPr>
        <p:spPr>
          <a:xfrm>
            <a:off x="1585395" y="2613317"/>
            <a:ext cx="2151731" cy="1055608"/>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dirty="0">
                <a:solidFill>
                  <a:schemeClr val="tx1"/>
                </a:solidFill>
              </a:rPr>
              <a:t>Constituent </a:t>
            </a:r>
          </a:p>
          <a:p>
            <a:pPr algn="ctr"/>
            <a:r>
              <a:rPr lang="en-US" sz="2800" b="1" dirty="0">
                <a:solidFill>
                  <a:schemeClr val="tx1"/>
                </a:solidFill>
              </a:rPr>
              <a:t>Codes</a:t>
            </a:r>
          </a:p>
        </p:txBody>
      </p:sp>
      <p:sp>
        <p:nvSpPr>
          <p:cNvPr id="8" name="TextBox 7">
            <a:extLst>
              <a:ext uri="{FF2B5EF4-FFF2-40B4-BE49-F238E27FC236}">
                <a16:creationId xmlns:a16="http://schemas.microsoft.com/office/drawing/2014/main" id="{4002C000-2B9A-4F6D-99F6-24D8563BF8E1}"/>
              </a:ext>
            </a:extLst>
          </p:cNvPr>
          <p:cNvSpPr txBox="1"/>
          <p:nvPr/>
        </p:nvSpPr>
        <p:spPr>
          <a:xfrm>
            <a:off x="1585396" y="3913060"/>
            <a:ext cx="2151730" cy="578882"/>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dirty="0">
                <a:solidFill>
                  <a:schemeClr val="tx1"/>
                </a:solidFill>
              </a:rPr>
              <a:t>Funds</a:t>
            </a:r>
          </a:p>
        </p:txBody>
      </p:sp>
      <p:sp>
        <p:nvSpPr>
          <p:cNvPr id="9" name="TextBox 8">
            <a:extLst>
              <a:ext uri="{FF2B5EF4-FFF2-40B4-BE49-F238E27FC236}">
                <a16:creationId xmlns:a16="http://schemas.microsoft.com/office/drawing/2014/main" id="{F6B7E678-B2E8-49AA-817C-25A51C85CE94}"/>
              </a:ext>
            </a:extLst>
          </p:cNvPr>
          <p:cNvSpPr txBox="1"/>
          <p:nvPr/>
        </p:nvSpPr>
        <p:spPr>
          <a:xfrm>
            <a:off x="1585396" y="4753278"/>
            <a:ext cx="2151730" cy="578882"/>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dirty="0">
                <a:solidFill>
                  <a:schemeClr val="tx1"/>
                </a:solidFill>
              </a:rPr>
              <a:t>Appeals</a:t>
            </a:r>
          </a:p>
        </p:txBody>
      </p:sp>
      <p:grpSp>
        <p:nvGrpSpPr>
          <p:cNvPr id="21" name="Group 20">
            <a:extLst>
              <a:ext uri="{FF2B5EF4-FFF2-40B4-BE49-F238E27FC236}">
                <a16:creationId xmlns:a16="http://schemas.microsoft.com/office/drawing/2014/main" id="{80A01874-5EC4-4C31-80F8-7A65F2E0F4D2}"/>
              </a:ext>
            </a:extLst>
          </p:cNvPr>
          <p:cNvGrpSpPr/>
          <p:nvPr/>
        </p:nvGrpSpPr>
        <p:grpSpPr>
          <a:xfrm>
            <a:off x="7125535" y="2272148"/>
            <a:ext cx="5311478" cy="875500"/>
            <a:chOff x="10485120" y="1091222"/>
            <a:chExt cx="4010526" cy="661061"/>
          </a:xfrm>
          <a:solidFill>
            <a:schemeClr val="bg1">
              <a:lumMod val="95000"/>
            </a:schemeClr>
          </a:solidFill>
        </p:grpSpPr>
        <p:sp>
          <p:nvSpPr>
            <p:cNvPr id="18" name="Rectangle: Rounded Corners 17">
              <a:extLst>
                <a:ext uri="{FF2B5EF4-FFF2-40B4-BE49-F238E27FC236}">
                  <a16:creationId xmlns:a16="http://schemas.microsoft.com/office/drawing/2014/main" id="{B61E77A5-E52B-4C38-A561-FD69F4034A4A}"/>
                </a:ext>
              </a:extLst>
            </p:cNvPr>
            <p:cNvSpPr/>
            <p:nvPr/>
          </p:nvSpPr>
          <p:spPr>
            <a:xfrm>
              <a:off x="10485120" y="1091222"/>
              <a:ext cx="4010526" cy="661061"/>
            </a:xfrm>
            <a:prstGeom prst="roundRect">
              <a:avLst/>
            </a:prstGeom>
            <a:grp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1026" name="Picture 4" descr="https://community.blackbaud.com/content/blackbaud/products/blackbaud-netcommunity.png">
              <a:extLst>
                <a:ext uri="{FF2B5EF4-FFF2-40B4-BE49-F238E27FC236}">
                  <a16:creationId xmlns:a16="http://schemas.microsoft.com/office/drawing/2014/main" id="{9957FC8C-589F-4A0D-AF56-D188371BB5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021" t="-27054" r="-1" b="1"/>
            <a:stretch/>
          </p:blipFill>
          <p:spPr bwMode="auto">
            <a:xfrm>
              <a:off x="11009409" y="1123635"/>
              <a:ext cx="3024990" cy="5619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13" name="TextBox 12">
            <a:extLst>
              <a:ext uri="{FF2B5EF4-FFF2-40B4-BE49-F238E27FC236}">
                <a16:creationId xmlns:a16="http://schemas.microsoft.com/office/drawing/2014/main" id="{8EE6E571-D432-4AA4-802D-48C0D7477AF0}"/>
              </a:ext>
            </a:extLst>
          </p:cNvPr>
          <p:cNvSpPr txBox="1"/>
          <p:nvPr/>
        </p:nvSpPr>
        <p:spPr>
          <a:xfrm>
            <a:off x="7470752" y="3631469"/>
            <a:ext cx="2151731" cy="1055608"/>
          </a:xfrm>
          <a:prstGeom prst="roundRect">
            <a:avLst/>
          </a:prstGeom>
          <a:solidFill>
            <a:schemeClr val="accent6"/>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dirty="0">
                <a:solidFill>
                  <a:schemeClr val="tx1"/>
                </a:solidFill>
              </a:rPr>
              <a:t>Constituent </a:t>
            </a:r>
          </a:p>
          <a:p>
            <a:pPr algn="ctr"/>
            <a:r>
              <a:rPr lang="en-US" sz="2800" b="1" dirty="0">
                <a:solidFill>
                  <a:schemeClr val="tx1"/>
                </a:solidFill>
              </a:rPr>
              <a:t>Codes</a:t>
            </a:r>
          </a:p>
        </p:txBody>
      </p:sp>
      <p:sp>
        <p:nvSpPr>
          <p:cNvPr id="14" name="TextBox 13">
            <a:extLst>
              <a:ext uri="{FF2B5EF4-FFF2-40B4-BE49-F238E27FC236}">
                <a16:creationId xmlns:a16="http://schemas.microsoft.com/office/drawing/2014/main" id="{BBEC8143-A95E-4FE5-B6F6-FDF56CDED31F}"/>
              </a:ext>
            </a:extLst>
          </p:cNvPr>
          <p:cNvSpPr txBox="1"/>
          <p:nvPr/>
        </p:nvSpPr>
        <p:spPr>
          <a:xfrm>
            <a:off x="10051816" y="3533951"/>
            <a:ext cx="2265063" cy="578882"/>
          </a:xfrm>
          <a:prstGeom prst="roundRect">
            <a:avLst/>
          </a:prstGeom>
          <a:solidFill>
            <a:srgbClr val="F2715E"/>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b="1" dirty="0">
                <a:solidFill>
                  <a:schemeClr val="tx1"/>
                </a:solidFill>
              </a:rPr>
              <a:t>Designations</a:t>
            </a:r>
          </a:p>
        </p:txBody>
      </p:sp>
      <p:sp>
        <p:nvSpPr>
          <p:cNvPr id="15" name="TextBox 14">
            <a:extLst>
              <a:ext uri="{FF2B5EF4-FFF2-40B4-BE49-F238E27FC236}">
                <a16:creationId xmlns:a16="http://schemas.microsoft.com/office/drawing/2014/main" id="{A1632B51-4D81-4F4B-BDD0-DE14B7909028}"/>
              </a:ext>
            </a:extLst>
          </p:cNvPr>
          <p:cNvSpPr txBox="1"/>
          <p:nvPr/>
        </p:nvSpPr>
        <p:spPr>
          <a:xfrm>
            <a:off x="10051816" y="4252037"/>
            <a:ext cx="2265063" cy="578882"/>
          </a:xfrm>
          <a:prstGeom prst="roundRect">
            <a:avLst/>
          </a:prstGeom>
          <a:solidFill>
            <a:srgbClr val="F2715E"/>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dirty="0">
                <a:solidFill>
                  <a:schemeClr val="tx1"/>
                </a:solidFill>
              </a:rPr>
              <a:t>Sources</a:t>
            </a:r>
          </a:p>
        </p:txBody>
      </p:sp>
      <p:grpSp>
        <p:nvGrpSpPr>
          <p:cNvPr id="19" name="Group 18">
            <a:extLst>
              <a:ext uri="{FF2B5EF4-FFF2-40B4-BE49-F238E27FC236}">
                <a16:creationId xmlns:a16="http://schemas.microsoft.com/office/drawing/2014/main" id="{8FC9A5E9-1E7B-4A2D-86F2-A2F6464F91F1}"/>
              </a:ext>
            </a:extLst>
          </p:cNvPr>
          <p:cNvGrpSpPr/>
          <p:nvPr/>
        </p:nvGrpSpPr>
        <p:grpSpPr>
          <a:xfrm>
            <a:off x="1429898" y="1838323"/>
            <a:ext cx="2462724" cy="433825"/>
            <a:chOff x="1735658" y="7256081"/>
            <a:chExt cx="3200168" cy="563731"/>
          </a:xfrm>
        </p:grpSpPr>
        <p:sp>
          <p:nvSpPr>
            <p:cNvPr id="20" name="Rectangle: Rounded Corners 19">
              <a:extLst>
                <a:ext uri="{FF2B5EF4-FFF2-40B4-BE49-F238E27FC236}">
                  <a16:creationId xmlns:a16="http://schemas.microsoft.com/office/drawing/2014/main" id="{520B4B93-6517-4F8B-8A15-15B132E0EA77}"/>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2" name="Picture 21">
              <a:extLst>
                <a:ext uri="{FF2B5EF4-FFF2-40B4-BE49-F238E27FC236}">
                  <a16:creationId xmlns:a16="http://schemas.microsoft.com/office/drawing/2014/main" id="{EF0718D3-92A1-45FB-8468-61458E9F2A43}"/>
                </a:ext>
              </a:extLst>
            </p:cNvPr>
            <p:cNvPicPr>
              <a:picLocks noChangeAspect="1"/>
            </p:cNvPicPr>
            <p:nvPr/>
          </p:nvPicPr>
          <p:blipFill>
            <a:blip r:embed="rId6"/>
            <a:stretch>
              <a:fillRect/>
            </a:stretch>
          </p:blipFill>
          <p:spPr>
            <a:xfrm>
              <a:off x="2083369" y="7363231"/>
              <a:ext cx="2465661" cy="416365"/>
            </a:xfrm>
            <a:prstGeom prst="rect">
              <a:avLst/>
            </a:prstGeom>
          </p:spPr>
        </p:pic>
      </p:grpSp>
      <p:sp>
        <p:nvSpPr>
          <p:cNvPr id="27" name="Arrow: Down 26">
            <a:extLst>
              <a:ext uri="{FF2B5EF4-FFF2-40B4-BE49-F238E27FC236}">
                <a16:creationId xmlns:a16="http://schemas.microsoft.com/office/drawing/2014/main" id="{6AFBE253-B659-4173-B1E1-ACC76DE73BEB}"/>
              </a:ext>
            </a:extLst>
          </p:cNvPr>
          <p:cNvSpPr/>
          <p:nvPr/>
        </p:nvSpPr>
        <p:spPr>
          <a:xfrm rot="5400000" flipV="1">
            <a:off x="5207575" y="3209420"/>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Arrow: Down 26">
            <a:extLst>
              <a:ext uri="{FF2B5EF4-FFF2-40B4-BE49-F238E27FC236}">
                <a16:creationId xmlns:a16="http://schemas.microsoft.com/office/drawing/2014/main" id="{6AFBE253-B659-4173-B1E1-ACC76DE73BEB}"/>
              </a:ext>
            </a:extLst>
          </p:cNvPr>
          <p:cNvSpPr/>
          <p:nvPr/>
        </p:nvSpPr>
        <p:spPr>
          <a:xfrm rot="5400000" flipV="1">
            <a:off x="5207576" y="2356552"/>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Arrow: Down 26">
            <a:extLst>
              <a:ext uri="{FF2B5EF4-FFF2-40B4-BE49-F238E27FC236}">
                <a16:creationId xmlns:a16="http://schemas.microsoft.com/office/drawing/2014/main" id="{6AFBE253-B659-4173-B1E1-ACC76DE73BEB}"/>
              </a:ext>
            </a:extLst>
          </p:cNvPr>
          <p:cNvSpPr/>
          <p:nvPr/>
        </p:nvSpPr>
        <p:spPr>
          <a:xfrm rot="5400000" flipV="1">
            <a:off x="5207576" y="4039823"/>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1203382-0080-481F-9A49-F20E90D13102}"/>
              </a:ext>
            </a:extLst>
          </p:cNvPr>
          <p:cNvSpPr/>
          <p:nvPr/>
        </p:nvSpPr>
        <p:spPr>
          <a:xfrm>
            <a:off x="751024" y="1166038"/>
            <a:ext cx="754743" cy="754743"/>
          </a:xfrm>
          <a:prstGeom prst="ellipse">
            <a:avLst/>
          </a:prstGeom>
          <a:solidFill>
            <a:schemeClr val="bg1"/>
          </a:solidFill>
          <a:ln w="57150">
            <a:solidFill>
              <a:srgbClr val="1031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ysClr val="windowText" lastClr="000000"/>
                </a:solidFill>
              </a:rPr>
              <a:t>1</a:t>
            </a:r>
          </a:p>
        </p:txBody>
      </p:sp>
      <p:sp>
        <p:nvSpPr>
          <p:cNvPr id="26" name="Oval 25">
            <a:extLst>
              <a:ext uri="{FF2B5EF4-FFF2-40B4-BE49-F238E27FC236}">
                <a16:creationId xmlns:a16="http://schemas.microsoft.com/office/drawing/2014/main" id="{30C78D98-CDA8-4B89-A9F6-8DE57D586326}"/>
              </a:ext>
            </a:extLst>
          </p:cNvPr>
          <p:cNvSpPr/>
          <p:nvPr/>
        </p:nvSpPr>
        <p:spPr>
          <a:xfrm>
            <a:off x="6278242" y="1628129"/>
            <a:ext cx="754743" cy="754743"/>
          </a:xfrm>
          <a:prstGeom prst="ellipse">
            <a:avLst/>
          </a:prstGeom>
          <a:solidFill>
            <a:schemeClr val="bg1"/>
          </a:solidFill>
          <a:ln w="57150">
            <a:solidFill>
              <a:srgbClr val="0101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ysClr val="windowText" lastClr="000000"/>
                </a:solidFill>
              </a:rPr>
              <a:t>2</a:t>
            </a:r>
          </a:p>
        </p:txBody>
      </p:sp>
    </p:spTree>
    <p:extLst>
      <p:ext uri="{BB962C8B-B14F-4D97-AF65-F5344CB8AC3E}">
        <p14:creationId xmlns:p14="http://schemas.microsoft.com/office/powerpoint/2010/main" val="24399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250"/>
                                        <p:tgtEl>
                                          <p:spTgt spid="7"/>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250"/>
                                        <p:tgtEl>
                                          <p:spTgt spid="2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250"/>
                                        <p:tgtEl>
                                          <p:spTgt spid="13"/>
                                        </p:tgtEl>
                                      </p:cBhvr>
                                    </p:animEffect>
                                  </p:childTnLst>
                                </p:cTn>
                              </p:par>
                            </p:childTnLst>
                          </p:cTn>
                        </p:par>
                        <p:par>
                          <p:cTn id="16" fill="hold">
                            <p:stCondLst>
                              <p:cond delay="3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1250"/>
                                        <p:tgtEl>
                                          <p:spTgt spid="8"/>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1250"/>
                                        <p:tgtEl>
                                          <p:spTgt spid="27"/>
                                        </p:tgtEl>
                                      </p:cBhvr>
                                    </p:animEffect>
                                  </p:childTnLst>
                                </p:cTn>
                              </p:par>
                            </p:childTnLst>
                          </p:cTn>
                        </p:par>
                        <p:par>
                          <p:cTn id="24" fill="hold">
                            <p:stCondLst>
                              <p:cond delay="62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250"/>
                                        <p:tgtEl>
                                          <p:spTgt spid="14"/>
                                        </p:tgtEl>
                                      </p:cBhvr>
                                    </p:animEffect>
                                  </p:childTnLst>
                                </p:cTn>
                              </p:par>
                            </p:childTnLst>
                          </p:cTn>
                        </p:par>
                        <p:par>
                          <p:cTn id="28" fill="hold">
                            <p:stCondLst>
                              <p:cond delay="7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250"/>
                                        <p:tgtEl>
                                          <p:spTgt spid="9"/>
                                        </p:tgtEl>
                                      </p:cBhvr>
                                    </p:animEffect>
                                  </p:childTnLst>
                                </p:cTn>
                              </p:par>
                            </p:childTnLst>
                          </p:cTn>
                        </p:par>
                        <p:par>
                          <p:cTn id="32" fill="hold">
                            <p:stCondLst>
                              <p:cond delay="875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1250"/>
                                        <p:tgtEl>
                                          <p:spTgt spid="24"/>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animBg="1"/>
      <p:bldP spid="15" grpId="0" animBg="1"/>
      <p:bldP spid="27"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425" y="1439551"/>
            <a:ext cx="2316520" cy="5017393"/>
          </a:xfrm>
          <a:prstGeom prst="rect">
            <a:avLst/>
          </a:prstGeom>
        </p:spPr>
      </p:pic>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2</a:t>
            </a:fld>
            <a:endParaRPr lang="en-US" dirty="0"/>
          </a:p>
        </p:txBody>
      </p:sp>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Tree>
    <p:extLst>
      <p:ext uri="{BB962C8B-B14F-4D97-AF65-F5344CB8AC3E}">
        <p14:creationId xmlns:p14="http://schemas.microsoft.com/office/powerpoint/2010/main" val="80797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 lab</a:t>
            </a:r>
          </a:p>
        </p:txBody>
      </p:sp>
      <p:sp>
        <p:nvSpPr>
          <p:cNvPr id="18" name="Text Placeholder 17"/>
          <p:cNvSpPr>
            <a:spLocks noGrp="1"/>
          </p:cNvSpPr>
          <p:nvPr>
            <p:ph idx="1"/>
          </p:nvPr>
        </p:nvSpPr>
        <p:spPr/>
        <p:txBody>
          <a:bodyPr/>
          <a:lstStyle/>
          <a:p>
            <a:r>
              <a:rPr lang="en-US" dirty="0"/>
              <a:t>Let’s edit our event registration form </a:t>
            </a:r>
            <a:br>
              <a:rPr lang="en-US" dirty="0"/>
            </a:br>
            <a:r>
              <a:rPr lang="en-US" dirty="0"/>
              <a:t>for our annual Homecoming Game</a:t>
            </a:r>
          </a:p>
        </p:txBody>
      </p:sp>
      <p:sp>
        <p:nvSpPr>
          <p:cNvPr id="5" name="Slide Number Placeholder 4">
            <a:extLst>
              <a:ext uri="{FF2B5EF4-FFF2-40B4-BE49-F238E27FC236}">
                <a16:creationId xmlns:a16="http://schemas.microsoft.com/office/drawing/2014/main" id="{BE2F3DFC-595F-4A85-BF0A-B46937D69755}"/>
              </a:ext>
            </a:extLst>
          </p:cNvPr>
          <p:cNvSpPr>
            <a:spLocks noGrp="1"/>
          </p:cNvSpPr>
          <p:nvPr>
            <p:ph type="sldNum" sz="quarter" idx="4"/>
          </p:nvPr>
        </p:nvSpPr>
        <p:spPr/>
        <p:txBody>
          <a:bodyPr/>
          <a:lstStyle/>
          <a:p>
            <a:fld id="{9BAF17C7-17EA-8D48-9B14-FB2C06BF0E79}" type="slidenum">
              <a:rPr lang="en-US" smtClean="0"/>
              <a:pPr/>
              <a:t>20</a:t>
            </a:fld>
            <a:endParaRPr lang="en-US" dirty="0"/>
          </a:p>
        </p:txBody>
      </p:sp>
    </p:spTree>
    <p:extLst>
      <p:ext uri="{BB962C8B-B14F-4D97-AF65-F5344CB8AC3E}">
        <p14:creationId xmlns:p14="http://schemas.microsoft.com/office/powerpoint/2010/main" val="1484734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9BAF17C7-17EA-8D48-9B14-FB2C06BF0E79}" type="slidenum">
              <a:rPr lang="en-US" noProof="0" smtClean="0"/>
              <a:pPr lvl="0"/>
              <a:t>21</a:t>
            </a:fld>
            <a:endParaRPr lang="en-US" noProof="0" dirty="0"/>
          </a:p>
        </p:txBody>
      </p:sp>
      <p:sp>
        <p:nvSpPr>
          <p:cNvPr id="4" name="Title 3"/>
          <p:cNvSpPr>
            <a:spLocks noGrp="1"/>
          </p:cNvSpPr>
          <p:nvPr>
            <p:ph type="title"/>
          </p:nvPr>
        </p:nvSpPr>
        <p:spPr/>
        <p:txBody>
          <a:bodyPr/>
          <a:lstStyle/>
          <a:p>
            <a:r>
              <a:rPr lang="en-US" dirty="0"/>
              <a:t>remember</a:t>
            </a:r>
          </a:p>
        </p:txBody>
      </p:sp>
      <p:sp>
        <p:nvSpPr>
          <p:cNvPr id="7" name="Content Placeholder 6"/>
          <p:cNvSpPr>
            <a:spLocks noGrp="1"/>
          </p:cNvSpPr>
          <p:nvPr>
            <p:ph idx="1"/>
          </p:nvPr>
        </p:nvSpPr>
        <p:spPr/>
        <p:txBody>
          <a:bodyPr/>
          <a:lstStyle/>
          <a:p>
            <a:r>
              <a:rPr lang="en-US" dirty="0"/>
              <a:t>Keep required fields to a minimum</a:t>
            </a:r>
          </a:p>
        </p:txBody>
      </p:sp>
    </p:spTree>
    <p:extLst>
      <p:ext uri="{BB962C8B-B14F-4D97-AF65-F5344CB8AC3E}">
        <p14:creationId xmlns:p14="http://schemas.microsoft.com/office/powerpoint/2010/main" val="350979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49250A1-C584-4693-B347-13A28B40B6D6}"/>
              </a:ext>
            </a:extLst>
          </p:cNvPr>
          <p:cNvGrpSpPr/>
          <p:nvPr/>
        </p:nvGrpSpPr>
        <p:grpSpPr>
          <a:xfrm>
            <a:off x="8716612" y="1616211"/>
            <a:ext cx="2998984" cy="3591277"/>
            <a:chOff x="5815708" y="2330837"/>
            <a:chExt cx="2998984" cy="3591277"/>
          </a:xfrm>
        </p:grpSpPr>
        <p:pic>
          <p:nvPicPr>
            <p:cNvPr id="13" name="Picture 12">
              <a:extLst>
                <a:ext uri="{FF2B5EF4-FFF2-40B4-BE49-F238E27FC236}">
                  <a16:creationId xmlns:a16="http://schemas.microsoft.com/office/drawing/2014/main" id="{DB4345BA-2B71-44AA-8100-492C842E1582}"/>
                </a:ext>
              </a:extLst>
            </p:cNvPr>
            <p:cNvPicPr>
              <a:picLocks noChangeAspect="1"/>
            </p:cNvPicPr>
            <p:nvPr/>
          </p:nvPicPr>
          <p:blipFill>
            <a:blip r:embed="rId3"/>
            <a:stretch>
              <a:fillRect/>
            </a:stretch>
          </p:blipFill>
          <p:spPr>
            <a:xfrm>
              <a:off x="5815708" y="2464904"/>
              <a:ext cx="2998984" cy="3457210"/>
            </a:xfrm>
            <a:prstGeom prst="rect">
              <a:avLst/>
            </a:prstGeom>
          </p:spPr>
        </p:pic>
        <p:sp>
          <p:nvSpPr>
            <p:cNvPr id="14" name="Rectangle 13">
              <a:extLst>
                <a:ext uri="{FF2B5EF4-FFF2-40B4-BE49-F238E27FC236}">
                  <a16:creationId xmlns:a16="http://schemas.microsoft.com/office/drawing/2014/main" id="{7218CFC1-8F82-4B68-8E7E-CF3855661D57}"/>
                </a:ext>
              </a:extLst>
            </p:cNvPr>
            <p:cNvSpPr/>
            <p:nvPr/>
          </p:nvSpPr>
          <p:spPr>
            <a:xfrm>
              <a:off x="5815708" y="2330837"/>
              <a:ext cx="2998984" cy="157725"/>
            </a:xfrm>
            <a:prstGeom prst="rect">
              <a:avLst/>
            </a:prstGeom>
            <a:solidFill>
              <a:srgbClr val="E8E8E8"/>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Slide Number Placeholder 1">
            <a:extLst>
              <a:ext uri="{FF2B5EF4-FFF2-40B4-BE49-F238E27FC236}">
                <a16:creationId xmlns:a16="http://schemas.microsoft.com/office/drawing/2014/main" id="{2B4CB717-FDA6-454E-8301-09F900C8E38B}"/>
              </a:ext>
            </a:extLst>
          </p:cNvPr>
          <p:cNvSpPr>
            <a:spLocks noGrp="1"/>
          </p:cNvSpPr>
          <p:nvPr>
            <p:ph type="sldNum" sz="quarter" idx="4"/>
          </p:nvPr>
        </p:nvSpPr>
        <p:spPr/>
        <p:txBody>
          <a:bodyPr/>
          <a:lstStyle/>
          <a:p>
            <a:fld id="{9BAF17C7-17EA-8D48-9B14-FB2C06BF0E79}" type="slidenum">
              <a:rPr lang="en-US" smtClean="0"/>
              <a:pPr/>
              <a:t>22</a:t>
            </a:fld>
            <a:endParaRPr lang="en-US" dirty="0"/>
          </a:p>
        </p:txBody>
      </p:sp>
      <p:sp>
        <p:nvSpPr>
          <p:cNvPr id="3" name="Title 2">
            <a:extLst>
              <a:ext uri="{FF2B5EF4-FFF2-40B4-BE49-F238E27FC236}">
                <a16:creationId xmlns:a16="http://schemas.microsoft.com/office/drawing/2014/main" id="{8C93152A-6B74-4661-95E1-B78B4407CCF5}"/>
              </a:ext>
            </a:extLst>
          </p:cNvPr>
          <p:cNvSpPr>
            <a:spLocks noGrp="1"/>
          </p:cNvSpPr>
          <p:nvPr>
            <p:ph type="title"/>
          </p:nvPr>
        </p:nvSpPr>
        <p:spPr>
          <a:xfrm>
            <a:off x="457200" y="0"/>
            <a:ext cx="13716000" cy="996509"/>
          </a:xfrm>
        </p:spPr>
        <p:txBody>
          <a:bodyPr/>
          <a:lstStyle/>
          <a:p>
            <a:r>
              <a:rPr lang="en-US" dirty="0"/>
              <a:t>Creating additional forms</a:t>
            </a:r>
          </a:p>
        </p:txBody>
      </p:sp>
      <p:pic>
        <p:nvPicPr>
          <p:cNvPr id="7" name="Picture 6">
            <a:extLst>
              <a:ext uri="{FF2B5EF4-FFF2-40B4-BE49-F238E27FC236}">
                <a16:creationId xmlns:a16="http://schemas.microsoft.com/office/drawing/2014/main" id="{16261A41-C367-49A9-B3C0-201B48CFD074}"/>
              </a:ext>
            </a:extLst>
          </p:cNvPr>
          <p:cNvPicPr>
            <a:picLocks noChangeAspect="1"/>
          </p:cNvPicPr>
          <p:nvPr/>
        </p:nvPicPr>
        <p:blipFill>
          <a:blip r:embed="rId4"/>
          <a:stretch>
            <a:fillRect/>
          </a:stretch>
        </p:blipFill>
        <p:spPr>
          <a:xfrm>
            <a:off x="9204815" y="2261432"/>
            <a:ext cx="2999238" cy="3614935"/>
          </a:xfrm>
          <a:prstGeom prst="rect">
            <a:avLst/>
          </a:prstGeom>
        </p:spPr>
      </p:pic>
      <p:pic>
        <p:nvPicPr>
          <p:cNvPr id="9" name="Picture 8">
            <a:extLst>
              <a:ext uri="{FF2B5EF4-FFF2-40B4-BE49-F238E27FC236}">
                <a16:creationId xmlns:a16="http://schemas.microsoft.com/office/drawing/2014/main" id="{69330D92-BEC2-477C-BF42-F6BA681D14EB}"/>
              </a:ext>
            </a:extLst>
          </p:cNvPr>
          <p:cNvPicPr>
            <a:picLocks noChangeAspect="1"/>
          </p:cNvPicPr>
          <p:nvPr/>
        </p:nvPicPr>
        <p:blipFill>
          <a:blip r:embed="rId5"/>
          <a:stretch>
            <a:fillRect/>
          </a:stretch>
        </p:blipFill>
        <p:spPr>
          <a:xfrm>
            <a:off x="9899896" y="2923407"/>
            <a:ext cx="2999238" cy="3614935"/>
          </a:xfrm>
          <a:prstGeom prst="rect">
            <a:avLst/>
          </a:prstGeom>
        </p:spPr>
      </p:pic>
      <p:grpSp>
        <p:nvGrpSpPr>
          <p:cNvPr id="11" name="Group 10">
            <a:extLst>
              <a:ext uri="{FF2B5EF4-FFF2-40B4-BE49-F238E27FC236}">
                <a16:creationId xmlns:a16="http://schemas.microsoft.com/office/drawing/2014/main" id="{BFF39EB8-94FB-4BCD-A2C5-7158F30184B6}"/>
              </a:ext>
            </a:extLst>
          </p:cNvPr>
          <p:cNvGrpSpPr/>
          <p:nvPr/>
        </p:nvGrpSpPr>
        <p:grpSpPr>
          <a:xfrm>
            <a:off x="2597934" y="2311155"/>
            <a:ext cx="2998984" cy="3565212"/>
            <a:chOff x="5815708" y="2356902"/>
            <a:chExt cx="2998984" cy="3565212"/>
          </a:xfrm>
        </p:grpSpPr>
        <p:pic>
          <p:nvPicPr>
            <p:cNvPr id="5" name="Picture 4">
              <a:extLst>
                <a:ext uri="{FF2B5EF4-FFF2-40B4-BE49-F238E27FC236}">
                  <a16:creationId xmlns:a16="http://schemas.microsoft.com/office/drawing/2014/main" id="{BE5D9F48-37FC-46F2-93D4-746C10FA94E2}"/>
                </a:ext>
              </a:extLst>
            </p:cNvPr>
            <p:cNvPicPr>
              <a:picLocks noChangeAspect="1"/>
            </p:cNvPicPr>
            <p:nvPr/>
          </p:nvPicPr>
          <p:blipFill>
            <a:blip r:embed="rId3"/>
            <a:stretch>
              <a:fillRect/>
            </a:stretch>
          </p:blipFill>
          <p:spPr>
            <a:xfrm>
              <a:off x="5815708" y="2464904"/>
              <a:ext cx="2998984" cy="3457210"/>
            </a:xfrm>
            <a:prstGeom prst="rect">
              <a:avLst/>
            </a:prstGeom>
          </p:spPr>
        </p:pic>
        <p:sp>
          <p:nvSpPr>
            <p:cNvPr id="10" name="Rectangle 9">
              <a:extLst>
                <a:ext uri="{FF2B5EF4-FFF2-40B4-BE49-F238E27FC236}">
                  <a16:creationId xmlns:a16="http://schemas.microsoft.com/office/drawing/2014/main" id="{6629D28B-B3D7-422D-9E0C-C556EE434A35}"/>
                </a:ext>
              </a:extLst>
            </p:cNvPr>
            <p:cNvSpPr/>
            <p:nvPr/>
          </p:nvSpPr>
          <p:spPr>
            <a:xfrm>
              <a:off x="5815708" y="2356902"/>
              <a:ext cx="2998984" cy="157725"/>
            </a:xfrm>
            <a:prstGeom prst="rect">
              <a:avLst/>
            </a:prstGeom>
            <a:solidFill>
              <a:srgbClr val="E8E8E8"/>
            </a:soli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Arrow: Down 14">
            <a:extLst>
              <a:ext uri="{FF2B5EF4-FFF2-40B4-BE49-F238E27FC236}">
                <a16:creationId xmlns:a16="http://schemas.microsoft.com/office/drawing/2014/main" id="{D23CA375-FB2D-48CD-BE2F-6BC564FF055C}"/>
              </a:ext>
            </a:extLst>
          </p:cNvPr>
          <p:cNvSpPr/>
          <p:nvPr/>
        </p:nvSpPr>
        <p:spPr>
          <a:xfrm rot="5400000" flipV="1">
            <a:off x="6969557" y="3501203"/>
            <a:ext cx="668756" cy="1065137"/>
          </a:xfrm>
          <a:prstGeom prst="downArrow">
            <a:avLst>
              <a:gd name="adj1" fmla="val 50000"/>
              <a:gd name="adj2" fmla="val 76810"/>
            </a:avLst>
          </a:prstGeom>
          <a:solidFill>
            <a:schemeClr val="bg2"/>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9039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pic>
        <p:nvPicPr>
          <p:cNvPr id="29" name="Picture 28"/>
          <p:cNvPicPr>
            <a:picLocks noChangeAspect="1"/>
          </p:cNvPicPr>
          <p:nvPr/>
        </p:nvPicPr>
        <p:blipFill>
          <a:blip r:embed="rId12"/>
          <a:stretch>
            <a:fillRect/>
          </a:stretch>
        </p:blipFill>
        <p:spPr>
          <a:xfrm>
            <a:off x="7882091" y="1900801"/>
            <a:ext cx="5636704" cy="4768336"/>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23</a:t>
            </a:fld>
            <a:endParaRPr lang="en-US" dirty="0"/>
          </a:p>
        </p:txBody>
      </p:sp>
      <p:sp>
        <p:nvSpPr>
          <p:cNvPr id="2" name="Title 1"/>
          <p:cNvSpPr>
            <a:spLocks noGrp="1"/>
          </p:cNvSpPr>
          <p:nvPr>
            <p:ph type="title"/>
          </p:nvPr>
        </p:nvSpPr>
        <p:spPr>
          <a:xfrm>
            <a:off x="6729162" y="0"/>
            <a:ext cx="7444037" cy="996509"/>
          </a:xfrm>
        </p:spPr>
        <p:txBody>
          <a:bodyPr>
            <a:noAutofit/>
          </a:bodyPr>
          <a:lstStyle/>
          <a:p>
            <a:r>
              <a:rPr lang="en-US" dirty="0"/>
              <a:t>Memberships</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4"/>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sp>
        <p:nvSpPr>
          <p:cNvPr id="10" name="Rectangle 9">
            <a:extLst>
              <a:ext uri="{FF2B5EF4-FFF2-40B4-BE49-F238E27FC236}">
                <a16:creationId xmlns:a16="http://schemas.microsoft.com/office/drawing/2014/main" id="{30E23557-B0B2-49EB-BA4D-F18740262A2A}"/>
              </a:ext>
            </a:extLst>
          </p:cNvPr>
          <p:cNvSpPr/>
          <p:nvPr/>
        </p:nvSpPr>
        <p:spPr>
          <a:xfrm>
            <a:off x="8057107" y="2098225"/>
            <a:ext cx="5223377" cy="3479710"/>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7B9BB5E-29A4-420D-B9BD-7967DA074784}"/>
              </a:ext>
            </a:extLst>
          </p:cNvPr>
          <p:cNvPicPr>
            <a:picLocks noChangeAspect="1"/>
          </p:cNvPicPr>
          <p:nvPr/>
        </p:nvPicPr>
        <p:blipFill rotWithShape="1">
          <a:blip r:embed="rId15"/>
          <a:srcRect b="50598"/>
          <a:stretch/>
        </p:blipFill>
        <p:spPr>
          <a:xfrm>
            <a:off x="9490002" y="2962481"/>
            <a:ext cx="2420258" cy="1783089"/>
          </a:xfrm>
          <a:prstGeom prst="rect">
            <a:avLst/>
          </a:prstGeom>
        </p:spPr>
      </p:pic>
    </p:spTree>
    <p:extLst>
      <p:ext uri="{BB962C8B-B14F-4D97-AF65-F5344CB8AC3E}">
        <p14:creationId xmlns:p14="http://schemas.microsoft.com/office/powerpoint/2010/main" val="839430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4" name="Content Placeholder 3"/>
          <p:cNvSpPr>
            <a:spLocks noGrp="1"/>
          </p:cNvSpPr>
          <p:nvPr>
            <p:ph idx="1"/>
          </p:nvPr>
        </p:nvSpPr>
        <p:spPr/>
        <p:txBody>
          <a:bodyPr/>
          <a:lstStyle/>
          <a:p>
            <a:r>
              <a:rPr lang="en-US" dirty="0"/>
              <a:t>Now, our board wants us to update our membership page</a:t>
            </a:r>
          </a:p>
          <a:p>
            <a:r>
              <a:rPr lang="en-US" dirty="0"/>
              <a:t>The board also wants to approve any changes before we actually edit the current page</a:t>
            </a:r>
          </a:p>
          <a:p>
            <a:r>
              <a:rPr lang="en-US" dirty="0"/>
              <a:t>How could we do this efficiently?</a:t>
            </a:r>
          </a:p>
        </p:txBody>
      </p:sp>
    </p:spTree>
    <p:extLst>
      <p:ext uri="{BB962C8B-B14F-4D97-AF65-F5344CB8AC3E}">
        <p14:creationId xmlns:p14="http://schemas.microsoft.com/office/powerpoint/2010/main" val="294008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074BD69-8D51-4862-8D09-AA3D35C17441}"/>
              </a:ext>
            </a:extLst>
          </p:cNvPr>
          <p:cNvGraphicFramePr/>
          <p:nvPr>
            <p:extLst>
              <p:ext uri="{D42A27DB-BD31-4B8C-83A1-F6EECF244321}">
                <p14:modId xmlns:p14="http://schemas.microsoft.com/office/powerpoint/2010/main" val="2711458320"/>
              </p:ext>
            </p:extLst>
          </p:nvPr>
        </p:nvGraphicFramePr>
        <p:xfrm>
          <a:off x="813477" y="749808"/>
          <a:ext cx="13278351" cy="6695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25</a:t>
            </a:fld>
            <a:endParaRPr lang="en-US" dirty="0"/>
          </a:p>
        </p:txBody>
      </p:sp>
      <p:sp>
        <p:nvSpPr>
          <p:cNvPr id="42" name="Title 41"/>
          <p:cNvSpPr>
            <a:spLocks noGrp="1"/>
          </p:cNvSpPr>
          <p:nvPr>
            <p:ph type="title"/>
          </p:nvPr>
        </p:nvSpPr>
        <p:spPr>
          <a:xfrm>
            <a:off x="457200" y="0"/>
            <a:ext cx="13716000" cy="996509"/>
          </a:xfrm>
        </p:spPr>
        <p:txBody>
          <a:bodyPr/>
          <a:lstStyle/>
          <a:p>
            <a:r>
              <a:rPr lang="en-US" dirty="0"/>
              <a:t>Copying a Page</a:t>
            </a:r>
          </a:p>
        </p:txBody>
      </p:sp>
      <p:sp>
        <p:nvSpPr>
          <p:cNvPr id="3" name="TextBox 2">
            <a:extLst>
              <a:ext uri="{FF2B5EF4-FFF2-40B4-BE49-F238E27FC236}">
                <a16:creationId xmlns:a16="http://schemas.microsoft.com/office/drawing/2014/main" id="{7DC8B774-DE6B-4C59-B435-886EE075C6CF}"/>
              </a:ext>
            </a:extLst>
          </p:cNvPr>
          <p:cNvSpPr txBox="1"/>
          <p:nvPr/>
        </p:nvSpPr>
        <p:spPr>
          <a:xfrm>
            <a:off x="1756630" y="3842202"/>
            <a:ext cx="579120" cy="492443"/>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5055DFD0-BC33-43C1-AD84-7654245A82C9}"/>
              </a:ext>
            </a:extLst>
          </p:cNvPr>
          <p:cNvSpPr txBox="1"/>
          <p:nvPr/>
        </p:nvSpPr>
        <p:spPr>
          <a:xfrm>
            <a:off x="3616481" y="3849537"/>
            <a:ext cx="579120" cy="492443"/>
          </a:xfrm>
          <a:prstGeom prst="rect">
            <a:avLst/>
          </a:prstGeom>
          <a:noFill/>
        </p:spPr>
        <p:txBody>
          <a:bodyPr wrap="square" rtlCol="0">
            <a:spAutoFit/>
          </a:bodyPr>
          <a:lstStyle/>
          <a:p>
            <a:r>
              <a:rPr lang="en-US" dirty="0"/>
              <a:t>2</a:t>
            </a:r>
          </a:p>
        </p:txBody>
      </p:sp>
      <p:sp>
        <p:nvSpPr>
          <p:cNvPr id="7" name="TextBox 6">
            <a:extLst>
              <a:ext uri="{FF2B5EF4-FFF2-40B4-BE49-F238E27FC236}">
                <a16:creationId xmlns:a16="http://schemas.microsoft.com/office/drawing/2014/main" id="{827A7A89-66C8-4356-9AA1-0CB16091626C}"/>
              </a:ext>
            </a:extLst>
          </p:cNvPr>
          <p:cNvSpPr txBox="1"/>
          <p:nvPr/>
        </p:nvSpPr>
        <p:spPr>
          <a:xfrm>
            <a:off x="5620248" y="3842574"/>
            <a:ext cx="579120" cy="492443"/>
          </a:xfrm>
          <a:prstGeom prst="rect">
            <a:avLst/>
          </a:prstGeom>
          <a:noFill/>
        </p:spPr>
        <p:txBody>
          <a:bodyPr wrap="square" rtlCol="0">
            <a:spAutoFit/>
          </a:bodyPr>
          <a:lstStyle/>
          <a:p>
            <a:r>
              <a:rPr lang="en-US" dirty="0"/>
              <a:t>3</a:t>
            </a:r>
          </a:p>
        </p:txBody>
      </p:sp>
      <p:sp>
        <p:nvSpPr>
          <p:cNvPr id="8" name="TextBox 7">
            <a:extLst>
              <a:ext uri="{FF2B5EF4-FFF2-40B4-BE49-F238E27FC236}">
                <a16:creationId xmlns:a16="http://schemas.microsoft.com/office/drawing/2014/main" id="{0E0F4434-BF76-4640-9132-42BD23DAA004}"/>
              </a:ext>
            </a:extLst>
          </p:cNvPr>
          <p:cNvSpPr txBox="1"/>
          <p:nvPr/>
        </p:nvSpPr>
        <p:spPr>
          <a:xfrm>
            <a:off x="7620443" y="3841372"/>
            <a:ext cx="579120" cy="492443"/>
          </a:xfrm>
          <a:prstGeom prst="rect">
            <a:avLst/>
          </a:prstGeom>
          <a:noFill/>
        </p:spPr>
        <p:txBody>
          <a:bodyPr wrap="square" rtlCol="0">
            <a:spAutoFit/>
          </a:bodyPr>
          <a:lstStyle/>
          <a:p>
            <a:r>
              <a:rPr lang="en-US" dirty="0"/>
              <a:t>4</a:t>
            </a:r>
          </a:p>
        </p:txBody>
      </p:sp>
      <p:sp>
        <p:nvSpPr>
          <p:cNvPr id="9" name="TextBox 8">
            <a:extLst>
              <a:ext uri="{FF2B5EF4-FFF2-40B4-BE49-F238E27FC236}">
                <a16:creationId xmlns:a16="http://schemas.microsoft.com/office/drawing/2014/main" id="{3D93E9FB-6431-4781-AD98-2C5530199A2F}"/>
              </a:ext>
            </a:extLst>
          </p:cNvPr>
          <p:cNvSpPr txBox="1"/>
          <p:nvPr/>
        </p:nvSpPr>
        <p:spPr>
          <a:xfrm>
            <a:off x="9631020" y="3840170"/>
            <a:ext cx="579120" cy="492443"/>
          </a:xfrm>
          <a:prstGeom prst="rect">
            <a:avLst/>
          </a:prstGeom>
          <a:noFill/>
        </p:spPr>
        <p:txBody>
          <a:bodyPr wrap="square" rtlCol="0">
            <a:spAutoFit/>
          </a:bodyPr>
          <a:lstStyle/>
          <a:p>
            <a:r>
              <a:rPr lang="en-US" dirty="0"/>
              <a:t>5</a:t>
            </a:r>
          </a:p>
        </p:txBody>
      </p:sp>
      <p:sp>
        <p:nvSpPr>
          <p:cNvPr id="10" name="TextBox 9">
            <a:extLst>
              <a:ext uri="{FF2B5EF4-FFF2-40B4-BE49-F238E27FC236}">
                <a16:creationId xmlns:a16="http://schemas.microsoft.com/office/drawing/2014/main" id="{65BB830D-4AB0-45EA-8310-94CE6BEBFA95}"/>
              </a:ext>
            </a:extLst>
          </p:cNvPr>
          <p:cNvSpPr txBox="1"/>
          <p:nvPr/>
        </p:nvSpPr>
        <p:spPr>
          <a:xfrm>
            <a:off x="11632097" y="3843485"/>
            <a:ext cx="579120" cy="492443"/>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2616303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 lab</a:t>
            </a:r>
          </a:p>
        </p:txBody>
      </p:sp>
      <p:sp>
        <p:nvSpPr>
          <p:cNvPr id="18" name="Text Placeholder 17"/>
          <p:cNvSpPr>
            <a:spLocks noGrp="1"/>
          </p:cNvSpPr>
          <p:nvPr>
            <p:ph idx="1"/>
          </p:nvPr>
        </p:nvSpPr>
        <p:spPr/>
        <p:txBody>
          <a:bodyPr/>
          <a:lstStyle/>
          <a:p>
            <a:r>
              <a:rPr lang="en-US" dirty="0"/>
              <a:t>Let’s copy and update our membership page</a:t>
            </a:r>
          </a:p>
        </p:txBody>
      </p:sp>
      <p:sp>
        <p:nvSpPr>
          <p:cNvPr id="8" name="Slide Number Placeholder 7">
            <a:extLst>
              <a:ext uri="{FF2B5EF4-FFF2-40B4-BE49-F238E27FC236}">
                <a16:creationId xmlns:a16="http://schemas.microsoft.com/office/drawing/2014/main" id="{6FFD3C5D-D87A-4CBC-A2BD-EC272D6B8D83}"/>
              </a:ext>
            </a:extLst>
          </p:cNvPr>
          <p:cNvSpPr>
            <a:spLocks noGrp="1"/>
          </p:cNvSpPr>
          <p:nvPr>
            <p:ph type="sldNum" sz="quarter" idx="4"/>
          </p:nvPr>
        </p:nvSpPr>
        <p:spPr/>
        <p:txBody>
          <a:bodyPr/>
          <a:lstStyle/>
          <a:p>
            <a:fld id="{9BAF17C7-17EA-8D48-9B14-FB2C06BF0E79}" type="slidenum">
              <a:rPr lang="en-US" smtClean="0"/>
              <a:pPr/>
              <a:t>26</a:t>
            </a:fld>
            <a:endParaRPr lang="en-US" dirty="0"/>
          </a:p>
        </p:txBody>
      </p:sp>
    </p:spTree>
    <p:extLst>
      <p:ext uri="{BB962C8B-B14F-4D97-AF65-F5344CB8AC3E}">
        <p14:creationId xmlns:p14="http://schemas.microsoft.com/office/powerpoint/2010/main" val="3629497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Try it</a:t>
            </a:r>
          </a:p>
        </p:txBody>
      </p:sp>
      <p:sp>
        <p:nvSpPr>
          <p:cNvPr id="6" name="Content Placeholder 5"/>
          <p:cNvSpPr>
            <a:spLocks noGrp="1"/>
          </p:cNvSpPr>
          <p:nvPr>
            <p:ph idx="1"/>
          </p:nvPr>
        </p:nvSpPr>
        <p:spPr/>
        <p:txBody>
          <a:bodyPr/>
          <a:lstStyle/>
          <a:p>
            <a:r>
              <a:rPr lang="en-US" sz="2800" dirty="0"/>
              <a:t>Copy a part:</a:t>
            </a:r>
          </a:p>
          <a:p>
            <a:pPr lvl="1"/>
            <a:r>
              <a:rPr lang="en-US" sz="2400" dirty="0"/>
              <a:t>In the </a:t>
            </a:r>
            <a:r>
              <a:rPr lang="en-US" sz="2400" b="1" dirty="0"/>
              <a:t>_Training/FUON folder</a:t>
            </a:r>
            <a:r>
              <a:rPr lang="en-US" sz="2400" dirty="0"/>
              <a:t>, find </a:t>
            </a:r>
            <a:br>
              <a:rPr lang="en-US" sz="2400" dirty="0"/>
            </a:br>
            <a:r>
              <a:rPr lang="en-US" sz="2400" b="1" dirty="0"/>
              <a:t>LCO – Education Program – Membership – Membership Form </a:t>
            </a:r>
          </a:p>
          <a:p>
            <a:pPr lvl="1"/>
            <a:r>
              <a:rPr lang="en-US" sz="2400" dirty="0"/>
              <a:t>Rename as </a:t>
            </a:r>
            <a:r>
              <a:rPr lang="en-US" sz="2400" b="1" dirty="0"/>
              <a:t>[Your initials] – Education Program – Membership – Membership Form</a:t>
            </a:r>
          </a:p>
          <a:p>
            <a:pPr lvl="1"/>
            <a:r>
              <a:rPr lang="en-US" sz="2400" dirty="0"/>
              <a:t>Place in the folder </a:t>
            </a:r>
            <a:r>
              <a:rPr lang="en-US" sz="2400" b="1" dirty="0"/>
              <a:t>_Training/FUON </a:t>
            </a:r>
            <a:endParaRPr lang="en-US" sz="2400" dirty="0"/>
          </a:p>
          <a:p>
            <a:r>
              <a:rPr lang="en-US" sz="2800" dirty="0"/>
              <a:t>Copy a page:</a:t>
            </a:r>
          </a:p>
          <a:p>
            <a:pPr lvl="1"/>
            <a:r>
              <a:rPr lang="en-US" sz="2400" dirty="0"/>
              <a:t>In the </a:t>
            </a:r>
            <a:r>
              <a:rPr lang="en-US" sz="2400" b="1" dirty="0"/>
              <a:t>_Training/FUON </a:t>
            </a:r>
            <a:r>
              <a:rPr lang="en-US" sz="2400" dirty="0"/>
              <a:t>folder, find </a:t>
            </a:r>
            <a:r>
              <a:rPr lang="en-US" sz="2400" b="1" dirty="0"/>
              <a:t>LCO – Education Program – Membership</a:t>
            </a:r>
            <a:r>
              <a:rPr lang="en-US" sz="2400" dirty="0"/>
              <a:t> </a:t>
            </a:r>
          </a:p>
          <a:p>
            <a:pPr lvl="1"/>
            <a:r>
              <a:rPr lang="en-US" sz="2400" dirty="0"/>
              <a:t>Rename as </a:t>
            </a:r>
            <a:r>
              <a:rPr lang="en-US" sz="2400" b="1" dirty="0"/>
              <a:t>[Your initials] – Education Program –  Membership</a:t>
            </a:r>
          </a:p>
          <a:p>
            <a:pPr lvl="1"/>
            <a:r>
              <a:rPr lang="en-US" sz="2400" dirty="0"/>
              <a:t>Place in the </a:t>
            </a:r>
            <a:r>
              <a:rPr lang="en-US" sz="2400" b="1" dirty="0"/>
              <a:t>_Training/FUON folder</a:t>
            </a:r>
          </a:p>
          <a:p>
            <a:r>
              <a:rPr lang="en-US" sz="2800" dirty="0"/>
              <a:t>Remove existing parts from the page</a:t>
            </a:r>
          </a:p>
          <a:p>
            <a:r>
              <a:rPr lang="en-US" sz="2800" dirty="0"/>
              <a:t>Insert the </a:t>
            </a:r>
            <a:r>
              <a:rPr lang="en-US" sz="2800" b="1" dirty="0"/>
              <a:t>[Your initials] – Education Program – Membership – Membership Form</a:t>
            </a:r>
          </a:p>
          <a:p>
            <a:endParaRPr lang="en-US" sz="2800" dirty="0"/>
          </a:p>
        </p:txBody>
      </p:sp>
      <p:sp>
        <p:nvSpPr>
          <p:cNvPr id="4" name="Slide Number Placeholder 3"/>
          <p:cNvSpPr>
            <a:spLocks noGrp="1"/>
          </p:cNvSpPr>
          <p:nvPr>
            <p:ph type="sldNum" sz="quarter" idx="4"/>
          </p:nvPr>
        </p:nvSpPr>
        <p:spPr/>
        <p:txBody>
          <a:bodyPr/>
          <a:lstStyle/>
          <a:p>
            <a:fld id="{9BAF17C7-17EA-8D48-9B14-FB2C06BF0E79}" type="slidenum">
              <a:rPr lang="en-US" smtClean="0"/>
              <a:pPr/>
              <a:t>27</a:t>
            </a:fld>
            <a:endParaRPr lang="en-US" dirty="0"/>
          </a:p>
        </p:txBody>
      </p:sp>
    </p:spTree>
    <p:extLst>
      <p:ext uri="{BB962C8B-B14F-4D97-AF65-F5344CB8AC3E}">
        <p14:creationId xmlns:p14="http://schemas.microsoft.com/office/powerpoint/2010/main" val="83612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9BAF17C7-17EA-8D48-9B14-FB2C06BF0E79}" type="slidenum">
              <a:rPr lang="en-US" noProof="0" smtClean="0"/>
              <a:pPr lvl="0"/>
              <a:t>28</a:t>
            </a:fld>
            <a:endParaRPr lang="en-US" noProof="0" dirty="0"/>
          </a:p>
        </p:txBody>
      </p:sp>
      <p:sp>
        <p:nvSpPr>
          <p:cNvPr id="4" name="Title 3"/>
          <p:cNvSpPr>
            <a:spLocks noGrp="1"/>
          </p:cNvSpPr>
          <p:nvPr>
            <p:ph type="title"/>
          </p:nvPr>
        </p:nvSpPr>
        <p:spPr/>
        <p:txBody>
          <a:bodyPr/>
          <a:lstStyle/>
          <a:p>
            <a:r>
              <a:rPr lang="en-US" dirty="0"/>
              <a:t>remember</a:t>
            </a:r>
          </a:p>
        </p:txBody>
      </p:sp>
      <p:sp>
        <p:nvSpPr>
          <p:cNvPr id="7" name="Content Placeholder 6"/>
          <p:cNvSpPr>
            <a:spLocks noGrp="1"/>
          </p:cNvSpPr>
          <p:nvPr>
            <p:ph idx="1"/>
          </p:nvPr>
        </p:nvSpPr>
        <p:spPr/>
        <p:txBody>
          <a:bodyPr/>
          <a:lstStyle/>
          <a:p>
            <a:r>
              <a:rPr lang="en-US" dirty="0"/>
              <a:t>Changing a part </a:t>
            </a:r>
            <a:r>
              <a:rPr lang="en-US" i="1" dirty="0"/>
              <a:t>anywhere</a:t>
            </a:r>
            <a:r>
              <a:rPr lang="en-US" dirty="0"/>
              <a:t> changes it </a:t>
            </a:r>
            <a:r>
              <a:rPr lang="en-US" i="1" dirty="0"/>
              <a:t>everywhere</a:t>
            </a:r>
          </a:p>
          <a:p>
            <a:endParaRPr lang="en-US" dirty="0"/>
          </a:p>
        </p:txBody>
      </p:sp>
    </p:spTree>
    <p:extLst>
      <p:ext uri="{BB962C8B-B14F-4D97-AF65-F5344CB8AC3E}">
        <p14:creationId xmlns:p14="http://schemas.microsoft.com/office/powerpoint/2010/main" val="59737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1446" y="1439551"/>
            <a:ext cx="2316520" cy="5017393"/>
          </a:xfrm>
          <a:prstGeom prst="rect">
            <a:avLst/>
          </a:prstGeom>
        </p:spPr>
      </p:pic>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29</a:t>
            </a:fld>
            <a:endParaRPr lang="en-US" dirty="0"/>
          </a:p>
        </p:txBody>
      </p:sp>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Tree>
    <p:extLst>
      <p:ext uri="{BB962C8B-B14F-4D97-AF65-F5344CB8AC3E}">
        <p14:creationId xmlns:p14="http://schemas.microsoft.com/office/powerpoint/2010/main" val="108421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Text Placeholder 2"/>
          <p:cNvSpPr>
            <a:spLocks noGrp="1"/>
          </p:cNvSpPr>
          <p:nvPr>
            <p:ph idx="1"/>
          </p:nvPr>
        </p:nvSpPr>
        <p:spPr/>
        <p:txBody>
          <a:bodyPr/>
          <a:lstStyle/>
          <a:p>
            <a:r>
              <a:rPr lang="en-US" dirty="0"/>
              <a:t>What are some ways your organization raises money to accomplish your goals every year?</a:t>
            </a:r>
          </a:p>
        </p:txBody>
      </p:sp>
      <p:sp>
        <p:nvSpPr>
          <p:cNvPr id="8" name="Slide Number Placeholder 7">
            <a:extLst>
              <a:ext uri="{FF2B5EF4-FFF2-40B4-BE49-F238E27FC236}">
                <a16:creationId xmlns:a16="http://schemas.microsoft.com/office/drawing/2014/main" id="{6B00F926-06E3-40E8-B415-58B06BEA6A7E}"/>
              </a:ext>
            </a:extLst>
          </p:cNvPr>
          <p:cNvSpPr>
            <a:spLocks noGrp="1"/>
          </p:cNvSpPr>
          <p:nvPr>
            <p:ph type="sldNum" sz="quarter" idx="4"/>
          </p:nvPr>
        </p:nvSpPr>
        <p:spPr/>
        <p:txBody>
          <a:bodyPr/>
          <a:lstStyle/>
          <a:p>
            <a:fld id="{9BAF17C7-17EA-8D48-9B14-FB2C06BF0E79}" type="slidenum">
              <a:rPr lang="en-US" smtClean="0"/>
              <a:pPr/>
              <a:t>3</a:t>
            </a:fld>
            <a:endParaRPr lang="en-US" dirty="0"/>
          </a:p>
        </p:txBody>
      </p:sp>
    </p:spTree>
    <p:extLst>
      <p:ext uri="{BB962C8B-B14F-4D97-AF65-F5344CB8AC3E}">
        <p14:creationId xmlns:p14="http://schemas.microsoft.com/office/powerpoint/2010/main" val="3314212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13716000" cy="996509"/>
          </a:xfrm>
        </p:spPr>
        <p:txBody>
          <a:bodyPr>
            <a:noAutofit/>
          </a:bodyPr>
          <a:lstStyle/>
          <a:p>
            <a:r>
              <a:rPr lang="en-US" dirty="0"/>
              <a:t>Formatted text &amp; images</a:t>
            </a:r>
          </a:p>
        </p:txBody>
      </p:sp>
      <p:sp>
        <p:nvSpPr>
          <p:cNvPr id="2" name="Slide Number Placeholder 1"/>
          <p:cNvSpPr>
            <a:spLocks noGrp="1"/>
          </p:cNvSpPr>
          <p:nvPr>
            <p:ph type="sldNum" sz="quarter" idx="4"/>
          </p:nvPr>
        </p:nvSpPr>
        <p:spPr/>
        <p:txBody>
          <a:bodyPr/>
          <a:lstStyle/>
          <a:p>
            <a:fld id="{9BAF17C7-17EA-8D48-9B14-FB2C06BF0E79}" type="slidenum">
              <a:rPr lang="en-US" smtClean="0"/>
              <a:pPr/>
              <a:t>30</a:t>
            </a:fld>
            <a:endParaRPr lang="en-US" dirty="0"/>
          </a:p>
        </p:txBody>
      </p:sp>
      <p:grpSp>
        <p:nvGrpSpPr>
          <p:cNvPr id="6" name="Group 5">
            <a:extLst>
              <a:ext uri="{FF2B5EF4-FFF2-40B4-BE49-F238E27FC236}">
                <a16:creationId xmlns:a16="http://schemas.microsoft.com/office/drawing/2014/main" id="{8877EDBF-6EC2-4148-9BA1-F07D8B6BB2D7}"/>
              </a:ext>
            </a:extLst>
          </p:cNvPr>
          <p:cNvGrpSpPr/>
          <p:nvPr/>
        </p:nvGrpSpPr>
        <p:grpSpPr>
          <a:xfrm>
            <a:off x="3858327" y="1526859"/>
            <a:ext cx="6913745" cy="5848643"/>
            <a:chOff x="4536507" y="1009357"/>
            <a:chExt cx="6913745" cy="5848643"/>
          </a:xfrm>
        </p:grpSpPr>
        <p:pic>
          <p:nvPicPr>
            <p:cNvPr id="7" name="Picture 6">
              <a:extLst>
                <a:ext uri="{FF2B5EF4-FFF2-40B4-BE49-F238E27FC236}">
                  <a16:creationId xmlns:a16="http://schemas.microsoft.com/office/drawing/2014/main" id="{3826993C-C398-4EC4-89CC-7EBC25CA822D}"/>
                </a:ext>
              </a:extLst>
            </p:cNvPr>
            <p:cNvPicPr>
              <a:picLocks noChangeAspect="1"/>
            </p:cNvPicPr>
            <p:nvPr/>
          </p:nvPicPr>
          <p:blipFill>
            <a:blip r:embed="rId3"/>
            <a:stretch>
              <a:fillRect/>
            </a:stretch>
          </p:blipFill>
          <p:spPr>
            <a:xfrm>
              <a:off x="4536507" y="1009357"/>
              <a:ext cx="6913745" cy="5848643"/>
            </a:xfrm>
            <a:prstGeom prst="rect">
              <a:avLst/>
            </a:prstGeom>
          </p:spPr>
        </p:pic>
        <p:sp>
          <p:nvSpPr>
            <p:cNvPr id="8" name="Rectangle 7">
              <a:extLst>
                <a:ext uri="{FF2B5EF4-FFF2-40B4-BE49-F238E27FC236}">
                  <a16:creationId xmlns:a16="http://schemas.microsoft.com/office/drawing/2014/main" id="{8DB23A7D-1A68-46CB-8974-E4F44BC81240}"/>
                </a:ext>
              </a:extLst>
            </p:cNvPr>
            <p:cNvSpPr/>
            <p:nvPr/>
          </p:nvSpPr>
          <p:spPr>
            <a:xfrm>
              <a:off x="4775200" y="1526859"/>
              <a:ext cx="6374128" cy="3917949"/>
            </a:xfrm>
            <a:prstGeom prst="rect">
              <a:avLst/>
            </a:prstGeom>
            <a:solidFill>
              <a:srgbClr val="F4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8A0C43F-5E07-4775-8F21-5A0F1FE2D68F}"/>
                </a:ext>
              </a:extLst>
            </p:cNvPr>
            <p:cNvGrpSpPr/>
            <p:nvPr/>
          </p:nvGrpSpPr>
          <p:grpSpPr>
            <a:xfrm>
              <a:off x="5369383" y="2970606"/>
              <a:ext cx="5386226" cy="1524000"/>
              <a:chOff x="2714933" y="2522220"/>
              <a:chExt cx="5386226" cy="1524000"/>
            </a:xfrm>
          </p:grpSpPr>
          <p:pic>
            <p:nvPicPr>
              <p:cNvPr id="11" name="Picture 10">
                <a:extLst>
                  <a:ext uri="{FF2B5EF4-FFF2-40B4-BE49-F238E27FC236}">
                    <a16:creationId xmlns:a16="http://schemas.microsoft.com/office/drawing/2014/main" id="{E475E2E8-7722-4ABD-9674-B0A8FBC8E70C}"/>
                  </a:ext>
                </a:extLst>
              </p:cNvPr>
              <p:cNvPicPr>
                <a:picLocks noChangeAspect="1"/>
              </p:cNvPicPr>
              <p:nvPr/>
            </p:nvPicPr>
            <p:blipFill rotWithShape="1">
              <a:blip r:embed="rId3"/>
              <a:srcRect l="29843" t="28323" r="15932" b="45620"/>
              <a:stretch/>
            </p:blipFill>
            <p:spPr>
              <a:xfrm>
                <a:off x="4352119" y="2522220"/>
                <a:ext cx="3749040" cy="1524000"/>
              </a:xfrm>
              <a:prstGeom prst="rect">
                <a:avLst/>
              </a:prstGeom>
            </p:spPr>
          </p:pic>
          <p:pic>
            <p:nvPicPr>
              <p:cNvPr id="12" name="Picture 11">
                <a:extLst>
                  <a:ext uri="{FF2B5EF4-FFF2-40B4-BE49-F238E27FC236}">
                    <a16:creationId xmlns:a16="http://schemas.microsoft.com/office/drawing/2014/main" id="{A2189B83-D13B-4182-957B-AA7361D3F976}"/>
                  </a:ext>
                </a:extLst>
              </p:cNvPr>
              <p:cNvPicPr>
                <a:picLocks noChangeAspect="1"/>
              </p:cNvPicPr>
              <p:nvPr/>
            </p:nvPicPr>
            <p:blipFill rotWithShape="1">
              <a:blip r:embed="rId3"/>
              <a:srcRect l="49129" t="55448" r="36991" b="28063"/>
              <a:stretch/>
            </p:blipFill>
            <p:spPr>
              <a:xfrm>
                <a:off x="2714933" y="2522220"/>
                <a:ext cx="1509529" cy="1517023"/>
              </a:xfrm>
              <a:prstGeom prst="rect">
                <a:avLst/>
              </a:prstGeom>
            </p:spPr>
          </p:pic>
        </p:grpSp>
        <p:pic>
          <p:nvPicPr>
            <p:cNvPr id="10" name="Picture 9">
              <a:extLst>
                <a:ext uri="{FF2B5EF4-FFF2-40B4-BE49-F238E27FC236}">
                  <a16:creationId xmlns:a16="http://schemas.microsoft.com/office/drawing/2014/main" id="{9C5B6551-EAF9-4A00-A7BB-F9E6B9C1659F}"/>
                </a:ext>
              </a:extLst>
            </p:cNvPr>
            <p:cNvPicPr>
              <a:picLocks noChangeAspect="1"/>
            </p:cNvPicPr>
            <p:nvPr/>
          </p:nvPicPr>
          <p:blipFill rotWithShape="1">
            <a:blip r:embed="rId3"/>
            <a:srcRect l="14841" t="14937" r="18661" b="73934"/>
            <a:stretch/>
          </p:blipFill>
          <p:spPr>
            <a:xfrm>
              <a:off x="4856875" y="1701951"/>
              <a:ext cx="6005897" cy="850282"/>
            </a:xfrm>
            <a:prstGeom prst="rect">
              <a:avLst/>
            </a:prstGeom>
          </p:spPr>
        </p:pic>
      </p:grpSp>
    </p:spTree>
    <p:extLst>
      <p:ext uri="{BB962C8B-B14F-4D97-AF65-F5344CB8AC3E}">
        <p14:creationId xmlns:p14="http://schemas.microsoft.com/office/powerpoint/2010/main" val="154758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1411" y="2334151"/>
            <a:ext cx="11579849" cy="529347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2042249" y="3140807"/>
            <a:ext cx="4582190" cy="4101928"/>
          </a:xfrm>
          <a:prstGeom prst="rect">
            <a:avLst/>
          </a:prstGeom>
          <a:solidFill>
            <a:schemeClr val="accent1">
              <a:lumMod val="75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369346" y="2401376"/>
            <a:ext cx="11579850" cy="5264826"/>
          </a:xfrm>
          <a:prstGeom prst="rect">
            <a:avLst/>
          </a:prstGeom>
          <a:solidFill>
            <a:schemeClr val="bg1">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Website_Menu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6" y="1463703"/>
            <a:ext cx="11709069" cy="1124056"/>
          </a:xfrm>
          <a:prstGeom prst="rect">
            <a:avLst/>
          </a:prstGeom>
        </p:spPr>
      </p:pic>
      <p:sp>
        <p:nvSpPr>
          <p:cNvPr id="11" name="TextBox 10"/>
          <p:cNvSpPr txBox="1"/>
          <p:nvPr/>
        </p:nvSpPr>
        <p:spPr>
          <a:xfrm>
            <a:off x="2383205" y="1993463"/>
            <a:ext cx="1813215" cy="369332"/>
          </a:xfrm>
          <a:prstGeom prst="rect">
            <a:avLst/>
          </a:prstGeom>
          <a:noFill/>
        </p:spPr>
        <p:txBody>
          <a:bodyPr wrap="square" rtlCol="0">
            <a:spAutoFit/>
          </a:bodyPr>
          <a:lstStyle/>
          <a:p>
            <a:pPr algn="ctr"/>
            <a:r>
              <a:rPr lang="en-US" sz="1800" dirty="0">
                <a:solidFill>
                  <a:schemeClr val="bg1"/>
                </a:solidFill>
                <a:latin typeface="Arial Black"/>
                <a:cs typeface="Arial Black"/>
              </a:rPr>
              <a:t>About Us</a:t>
            </a:r>
          </a:p>
        </p:txBody>
      </p:sp>
      <p:sp>
        <p:nvSpPr>
          <p:cNvPr id="8" name="Slide Number Placeholder 7">
            <a:extLst>
              <a:ext uri="{FF2B5EF4-FFF2-40B4-BE49-F238E27FC236}">
                <a16:creationId xmlns:a16="http://schemas.microsoft.com/office/drawing/2014/main" id="{0204BDD2-DD80-43EE-9974-080AB75AB3A7}"/>
              </a:ext>
            </a:extLst>
          </p:cNvPr>
          <p:cNvSpPr>
            <a:spLocks noGrp="1"/>
          </p:cNvSpPr>
          <p:nvPr>
            <p:ph type="sldNum" sz="quarter" idx="4"/>
          </p:nvPr>
        </p:nvSpPr>
        <p:spPr/>
        <p:txBody>
          <a:bodyPr/>
          <a:lstStyle/>
          <a:p>
            <a:fld id="{9BAF17C7-17EA-8D48-9B14-FB2C06BF0E79}" type="slidenum">
              <a:rPr lang="en-US" smtClean="0"/>
              <a:pPr/>
              <a:t>31</a:t>
            </a:fld>
            <a:endParaRPr lang="en-US" dirty="0"/>
          </a:p>
        </p:txBody>
      </p:sp>
      <p:sp>
        <p:nvSpPr>
          <p:cNvPr id="9" name="Title 8">
            <a:extLst>
              <a:ext uri="{FF2B5EF4-FFF2-40B4-BE49-F238E27FC236}">
                <a16:creationId xmlns:a16="http://schemas.microsoft.com/office/drawing/2014/main" id="{03F71360-CF1C-4A11-A216-14974A0A4157}"/>
              </a:ext>
            </a:extLst>
          </p:cNvPr>
          <p:cNvSpPr>
            <a:spLocks noGrp="1"/>
          </p:cNvSpPr>
          <p:nvPr>
            <p:ph type="title"/>
          </p:nvPr>
        </p:nvSpPr>
        <p:spPr/>
        <p:txBody>
          <a:bodyPr/>
          <a:lstStyle/>
          <a:p>
            <a:r>
              <a:rPr lang="en-US" dirty="0"/>
              <a:t>Menu</a:t>
            </a:r>
          </a:p>
        </p:txBody>
      </p:sp>
      <p:sp>
        <p:nvSpPr>
          <p:cNvPr id="21" name="Rectangle 20"/>
          <p:cNvSpPr/>
          <p:nvPr/>
        </p:nvSpPr>
        <p:spPr>
          <a:xfrm>
            <a:off x="7516850" y="5680913"/>
            <a:ext cx="4582190" cy="1561822"/>
          </a:xfrm>
          <a:prstGeom prst="rect">
            <a:avLst/>
          </a:prstGeom>
          <a:solidFill>
            <a:schemeClr val="accent1">
              <a:lumMod val="60000"/>
              <a:lumOff val="4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7516850" y="3140807"/>
            <a:ext cx="4839617" cy="257443"/>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7516850" y="3725939"/>
            <a:ext cx="4839617" cy="257443"/>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7516850" y="4308418"/>
            <a:ext cx="4839617" cy="257443"/>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7516850" y="4891956"/>
            <a:ext cx="4839617" cy="257443"/>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4422301" y="1993463"/>
            <a:ext cx="2162382" cy="369332"/>
          </a:xfrm>
          <a:prstGeom prst="rect">
            <a:avLst/>
          </a:prstGeom>
          <a:noFill/>
        </p:spPr>
        <p:txBody>
          <a:bodyPr wrap="square" rtlCol="0">
            <a:spAutoFit/>
          </a:bodyPr>
          <a:lstStyle/>
          <a:p>
            <a:pPr algn="ctr"/>
            <a:r>
              <a:rPr lang="en-US" sz="1800" dirty="0">
                <a:solidFill>
                  <a:schemeClr val="bg1"/>
                </a:solidFill>
                <a:latin typeface="Arial Black"/>
                <a:cs typeface="Arial Black"/>
              </a:rPr>
              <a:t>Membership</a:t>
            </a:r>
          </a:p>
        </p:txBody>
      </p:sp>
      <p:sp>
        <p:nvSpPr>
          <p:cNvPr id="27" name="TextBox 26"/>
          <p:cNvSpPr txBox="1"/>
          <p:nvPr/>
        </p:nvSpPr>
        <p:spPr>
          <a:xfrm>
            <a:off x="6544927" y="1993463"/>
            <a:ext cx="2162382" cy="369332"/>
          </a:xfrm>
          <a:prstGeom prst="rect">
            <a:avLst/>
          </a:prstGeom>
          <a:noFill/>
        </p:spPr>
        <p:txBody>
          <a:bodyPr wrap="square" rtlCol="0">
            <a:spAutoFit/>
          </a:bodyPr>
          <a:lstStyle/>
          <a:p>
            <a:pPr algn="ctr"/>
            <a:r>
              <a:rPr lang="en-US" sz="1800" dirty="0">
                <a:solidFill>
                  <a:schemeClr val="bg1"/>
                </a:solidFill>
                <a:latin typeface="Arial Black"/>
                <a:cs typeface="Arial Black"/>
              </a:rPr>
              <a:t>Blog Post</a:t>
            </a:r>
          </a:p>
        </p:txBody>
      </p:sp>
      <p:sp>
        <p:nvSpPr>
          <p:cNvPr id="30" name="TextBox 29"/>
          <p:cNvSpPr txBox="1"/>
          <p:nvPr/>
        </p:nvSpPr>
        <p:spPr>
          <a:xfrm>
            <a:off x="8677553" y="1993463"/>
            <a:ext cx="2162382" cy="369332"/>
          </a:xfrm>
          <a:prstGeom prst="rect">
            <a:avLst/>
          </a:prstGeom>
          <a:noFill/>
        </p:spPr>
        <p:txBody>
          <a:bodyPr wrap="square" rtlCol="0">
            <a:spAutoFit/>
          </a:bodyPr>
          <a:lstStyle/>
          <a:p>
            <a:pPr algn="ctr"/>
            <a:r>
              <a:rPr lang="en-US" sz="1800" dirty="0">
                <a:solidFill>
                  <a:schemeClr val="bg1"/>
                </a:solidFill>
                <a:latin typeface="Arial Black"/>
                <a:cs typeface="Arial Black"/>
              </a:rPr>
              <a:t>Donate</a:t>
            </a:r>
          </a:p>
        </p:txBody>
      </p:sp>
      <p:sp>
        <p:nvSpPr>
          <p:cNvPr id="36" name="TextBox 35"/>
          <p:cNvSpPr txBox="1"/>
          <p:nvPr/>
        </p:nvSpPr>
        <p:spPr>
          <a:xfrm>
            <a:off x="10760423" y="1993463"/>
            <a:ext cx="2162382" cy="369332"/>
          </a:xfrm>
          <a:prstGeom prst="rect">
            <a:avLst/>
          </a:prstGeom>
          <a:noFill/>
        </p:spPr>
        <p:txBody>
          <a:bodyPr wrap="square" rtlCol="0">
            <a:spAutoFit/>
          </a:bodyPr>
          <a:lstStyle/>
          <a:p>
            <a:pPr algn="ctr"/>
            <a:r>
              <a:rPr lang="en-US" sz="1800" dirty="0">
                <a:solidFill>
                  <a:schemeClr val="bg1"/>
                </a:solidFill>
                <a:latin typeface="Arial Black"/>
                <a:cs typeface="Arial Black"/>
              </a:rPr>
              <a:t>Contact Us</a:t>
            </a:r>
          </a:p>
        </p:txBody>
      </p:sp>
      <p:sp>
        <p:nvSpPr>
          <p:cNvPr id="3" name="Chord 2">
            <a:extLst>
              <a:ext uri="{FF2B5EF4-FFF2-40B4-BE49-F238E27FC236}">
                <a16:creationId xmlns:a16="http://schemas.microsoft.com/office/drawing/2014/main" id="{CE7CD037-4FF9-431B-B287-B546CF90AD75}"/>
              </a:ext>
            </a:extLst>
          </p:cNvPr>
          <p:cNvSpPr/>
          <p:nvPr/>
        </p:nvSpPr>
        <p:spPr>
          <a:xfrm rot="17456524">
            <a:off x="8009288" y="1532877"/>
            <a:ext cx="457266" cy="510504"/>
          </a:xfrm>
          <a:prstGeom prst="chord">
            <a:avLst>
              <a:gd name="adj1" fmla="val 2877312"/>
              <a:gd name="adj2" fmla="val 16175250"/>
            </a:avLst>
          </a:prstGeom>
          <a:solidFill>
            <a:srgbClr val="1BB99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B54C4602-EEA6-4082-9139-24AFCB86217F}"/>
              </a:ext>
            </a:extLst>
          </p:cNvPr>
          <p:cNvCxnSpPr/>
          <p:nvPr/>
        </p:nvCxnSpPr>
        <p:spPr>
          <a:xfrm>
            <a:off x="7983855" y="1691640"/>
            <a:ext cx="506730" cy="0"/>
          </a:xfrm>
          <a:prstGeom prst="line">
            <a:avLst/>
          </a:prstGeom>
          <a:ln w="19050">
            <a:solidFill>
              <a:srgbClr val="19937B"/>
            </a:solidFill>
          </a:ln>
          <a:effectLst/>
        </p:spPr>
        <p:style>
          <a:lnRef idx="2">
            <a:schemeClr val="accent1"/>
          </a:lnRef>
          <a:fillRef idx="0">
            <a:schemeClr val="accent1"/>
          </a:fillRef>
          <a:effectRef idx="1">
            <a:schemeClr val="accent1"/>
          </a:effectRef>
          <a:fontRef idx="minor">
            <a:schemeClr val="tx1"/>
          </a:fontRef>
        </p:style>
      </p:cxnSp>
      <p:sp>
        <p:nvSpPr>
          <p:cNvPr id="31" name="Chord 30">
            <a:extLst>
              <a:ext uri="{FF2B5EF4-FFF2-40B4-BE49-F238E27FC236}">
                <a16:creationId xmlns:a16="http://schemas.microsoft.com/office/drawing/2014/main" id="{B8CD0E0C-096F-4BDE-BCAD-BC34233A0745}"/>
              </a:ext>
            </a:extLst>
          </p:cNvPr>
          <p:cNvSpPr/>
          <p:nvPr/>
        </p:nvSpPr>
        <p:spPr>
          <a:xfrm rot="6608449">
            <a:off x="7992304" y="1362445"/>
            <a:ext cx="457266" cy="510504"/>
          </a:xfrm>
          <a:prstGeom prst="chord">
            <a:avLst>
              <a:gd name="adj1" fmla="val 2937394"/>
              <a:gd name="adj2" fmla="val 1620075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173ADED-65CD-4669-8D21-919B36F7A69E}"/>
              </a:ext>
            </a:extLst>
          </p:cNvPr>
          <p:cNvCxnSpPr>
            <a:cxnSpLocks/>
          </p:cNvCxnSpPr>
          <p:nvPr/>
        </p:nvCxnSpPr>
        <p:spPr>
          <a:xfrm>
            <a:off x="7973568" y="1682496"/>
            <a:ext cx="548640" cy="0"/>
          </a:xfrm>
          <a:prstGeom prst="line">
            <a:avLst/>
          </a:prstGeom>
          <a:ln w="19050">
            <a:solidFill>
              <a:srgbClr val="1A998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2264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 lab</a:t>
            </a:r>
          </a:p>
        </p:txBody>
      </p:sp>
      <p:sp>
        <p:nvSpPr>
          <p:cNvPr id="18" name="Text Placeholder 17"/>
          <p:cNvSpPr>
            <a:spLocks noGrp="1"/>
          </p:cNvSpPr>
          <p:nvPr>
            <p:ph idx="1"/>
          </p:nvPr>
        </p:nvSpPr>
        <p:spPr/>
        <p:txBody>
          <a:bodyPr/>
          <a:lstStyle/>
          <a:p>
            <a:r>
              <a:rPr lang="en-US" dirty="0"/>
              <a:t>We want visitors to be able to quickly find our new donation page</a:t>
            </a:r>
          </a:p>
          <a:p>
            <a:r>
              <a:rPr lang="en-US" dirty="0"/>
              <a:t>Let’s put a donation link on our main site menu</a:t>
            </a:r>
          </a:p>
        </p:txBody>
      </p:sp>
      <p:sp>
        <p:nvSpPr>
          <p:cNvPr id="5" name="Slide Number Placeholder 4">
            <a:extLst>
              <a:ext uri="{FF2B5EF4-FFF2-40B4-BE49-F238E27FC236}">
                <a16:creationId xmlns:a16="http://schemas.microsoft.com/office/drawing/2014/main" id="{1B5A4877-69FF-42AB-B61D-CB9D439C8C80}"/>
              </a:ext>
            </a:extLst>
          </p:cNvPr>
          <p:cNvSpPr>
            <a:spLocks noGrp="1"/>
          </p:cNvSpPr>
          <p:nvPr>
            <p:ph type="sldNum" sz="quarter" idx="4"/>
          </p:nvPr>
        </p:nvSpPr>
        <p:spPr/>
        <p:txBody>
          <a:bodyPr/>
          <a:lstStyle/>
          <a:p>
            <a:fld id="{9BAF17C7-17EA-8D48-9B14-FB2C06BF0E79}" type="slidenum">
              <a:rPr lang="en-US" smtClean="0"/>
              <a:pPr/>
              <a:t>32</a:t>
            </a:fld>
            <a:endParaRPr lang="en-US" dirty="0"/>
          </a:p>
        </p:txBody>
      </p:sp>
    </p:spTree>
    <p:extLst>
      <p:ext uri="{BB962C8B-B14F-4D97-AF65-F5344CB8AC3E}">
        <p14:creationId xmlns:p14="http://schemas.microsoft.com/office/powerpoint/2010/main" val="3080386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BAF17C7-17EA-8D48-9B14-FB2C06BF0E79}" type="slidenum">
              <a:rPr lang="en-US" smtClean="0"/>
              <a:pPr/>
              <a:t>33</a:t>
            </a:fld>
            <a:endParaRPr lang="en-US" dirty="0"/>
          </a:p>
        </p:txBody>
      </p:sp>
      <p:sp>
        <p:nvSpPr>
          <p:cNvPr id="4" name="Title 3"/>
          <p:cNvSpPr>
            <a:spLocks noGrp="1"/>
          </p:cNvSpPr>
          <p:nvPr>
            <p:ph type="title"/>
          </p:nvPr>
        </p:nvSpPr>
        <p:spPr/>
        <p:txBody>
          <a:bodyPr/>
          <a:lstStyle/>
          <a:p>
            <a:r>
              <a:rPr lang="en-US" dirty="0"/>
              <a:t>Further resources</a:t>
            </a:r>
          </a:p>
        </p:txBody>
      </p:sp>
      <p:sp>
        <p:nvSpPr>
          <p:cNvPr id="7" name="Content Placeholder 6"/>
          <p:cNvSpPr>
            <a:spLocks noGrp="1"/>
          </p:cNvSpPr>
          <p:nvPr>
            <p:ph idx="1"/>
          </p:nvPr>
        </p:nvSpPr>
        <p:spPr/>
        <p:txBody>
          <a:bodyPr/>
          <a:lstStyle/>
          <a:p>
            <a:r>
              <a:rPr lang="en-US" dirty="0"/>
              <a:t>For more help on updating a menu, </a:t>
            </a:r>
            <a:br>
              <a:rPr lang="en-US" dirty="0"/>
            </a:br>
            <a:r>
              <a:rPr lang="en-US" dirty="0"/>
              <a:t>you could also:</a:t>
            </a:r>
          </a:p>
          <a:p>
            <a:pPr lvl="1"/>
            <a:r>
              <a:rPr lang="en-US" dirty="0"/>
              <a:t>View Help Topics</a:t>
            </a:r>
          </a:p>
          <a:p>
            <a:pPr lvl="1"/>
            <a:r>
              <a:rPr lang="en-US" dirty="0"/>
              <a:t>Read the user guide</a:t>
            </a:r>
          </a:p>
          <a:p>
            <a:pPr lvl="1"/>
            <a:r>
              <a:rPr lang="en-US" dirty="0"/>
              <a:t>Search Blackbaud </a:t>
            </a:r>
            <a:r>
              <a:rPr lang="en-US" b="1" dirty="0"/>
              <a:t>Training Central </a:t>
            </a:r>
            <a:r>
              <a:rPr lang="en-US" dirty="0"/>
              <a:t>or Blackbaud </a:t>
            </a:r>
            <a:r>
              <a:rPr lang="en-US" b="1" dirty="0"/>
              <a:t>Community</a:t>
            </a:r>
          </a:p>
        </p:txBody>
      </p:sp>
      <p:sp>
        <p:nvSpPr>
          <p:cNvPr id="3" name="Rectangle 2">
            <a:extLst>
              <a:ext uri="{FF2B5EF4-FFF2-40B4-BE49-F238E27FC236}">
                <a16:creationId xmlns:a16="http://schemas.microsoft.com/office/drawing/2014/main" id="{4D422301-4D04-4552-A292-260D0AE73573}"/>
              </a:ext>
            </a:extLst>
          </p:cNvPr>
          <p:cNvSpPr/>
          <p:nvPr/>
        </p:nvSpPr>
        <p:spPr>
          <a:xfrm>
            <a:off x="843280" y="2032000"/>
            <a:ext cx="2956560" cy="528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863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F8EC-422B-4B00-B29A-095698834064}"/>
              </a:ext>
            </a:extLst>
          </p:cNvPr>
          <p:cNvSpPr>
            <a:spLocks noGrp="1"/>
          </p:cNvSpPr>
          <p:nvPr>
            <p:ph type="title"/>
          </p:nvPr>
        </p:nvSpPr>
        <p:spPr/>
        <p:txBody>
          <a:bodyPr/>
          <a:lstStyle/>
          <a:p>
            <a:r>
              <a:rPr lang="en-US" dirty="0"/>
              <a:t>Guide Me</a:t>
            </a:r>
          </a:p>
        </p:txBody>
      </p:sp>
      <p:sp>
        <p:nvSpPr>
          <p:cNvPr id="3" name="Content Placeholder 2">
            <a:extLst>
              <a:ext uri="{FF2B5EF4-FFF2-40B4-BE49-F238E27FC236}">
                <a16:creationId xmlns:a16="http://schemas.microsoft.com/office/drawing/2014/main" id="{7A908BA1-02A3-417F-85C9-AB853FBF6118}"/>
              </a:ext>
            </a:extLst>
          </p:cNvPr>
          <p:cNvSpPr>
            <a:spLocks noGrp="1"/>
          </p:cNvSpPr>
          <p:nvPr>
            <p:ph idx="1"/>
          </p:nvPr>
        </p:nvSpPr>
        <p:spPr/>
        <p:txBody>
          <a:bodyPr/>
          <a:lstStyle/>
          <a:p>
            <a:r>
              <a:rPr lang="en-US" dirty="0"/>
              <a:t>Under </a:t>
            </a:r>
            <a:r>
              <a:rPr lang="en-US" b="1" dirty="0"/>
              <a:t>Get Involved</a:t>
            </a:r>
            <a:r>
              <a:rPr lang="en-US" dirty="0"/>
              <a:t>, let’s link </a:t>
            </a:r>
            <a:r>
              <a:rPr lang="en-US"/>
              <a:t>to our new </a:t>
            </a:r>
            <a:r>
              <a:rPr lang="en-US" dirty="0"/>
              <a:t>Membership page</a:t>
            </a:r>
          </a:p>
        </p:txBody>
      </p:sp>
      <p:sp>
        <p:nvSpPr>
          <p:cNvPr id="4" name="Slide Number Placeholder 3">
            <a:extLst>
              <a:ext uri="{FF2B5EF4-FFF2-40B4-BE49-F238E27FC236}">
                <a16:creationId xmlns:a16="http://schemas.microsoft.com/office/drawing/2014/main" id="{E7A1CA28-D69F-4309-B351-09929DD05972}"/>
              </a:ext>
            </a:extLst>
          </p:cNvPr>
          <p:cNvSpPr>
            <a:spLocks noGrp="1"/>
          </p:cNvSpPr>
          <p:nvPr>
            <p:ph type="sldNum" sz="quarter" idx="4"/>
          </p:nvPr>
        </p:nvSpPr>
        <p:spPr/>
        <p:txBody>
          <a:bodyPr/>
          <a:lstStyle/>
          <a:p>
            <a:fld id="{9BAF17C7-17EA-8D48-9B14-FB2C06BF0E79}" type="slidenum">
              <a:rPr lang="en-US" smtClean="0"/>
              <a:pPr/>
              <a:t>34</a:t>
            </a:fld>
            <a:endParaRPr lang="en-US" dirty="0"/>
          </a:p>
        </p:txBody>
      </p:sp>
    </p:spTree>
    <p:extLst>
      <p:ext uri="{BB962C8B-B14F-4D97-AF65-F5344CB8AC3E}">
        <p14:creationId xmlns:p14="http://schemas.microsoft.com/office/powerpoint/2010/main" val="416174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allout: Quad Arrow 15">
            <a:extLst>
              <a:ext uri="{FF2B5EF4-FFF2-40B4-BE49-F238E27FC236}">
                <a16:creationId xmlns:a16="http://schemas.microsoft.com/office/drawing/2014/main" id="{D3859225-858B-4FA7-A572-F711CD7B8B30}"/>
              </a:ext>
            </a:extLst>
          </p:cNvPr>
          <p:cNvSpPr/>
          <p:nvPr/>
        </p:nvSpPr>
        <p:spPr>
          <a:xfrm rot="2700000">
            <a:off x="2927290" y="2421227"/>
            <a:ext cx="3423663" cy="3387146"/>
          </a:xfrm>
          <a:prstGeom prst="quadArrowCallout">
            <a:avLst>
              <a:gd name="adj1" fmla="val 5789"/>
              <a:gd name="adj2" fmla="val 8175"/>
              <a:gd name="adj3" fmla="val 18515"/>
              <a:gd name="adj4" fmla="val 22670"/>
            </a:avLst>
          </a:prstGeom>
          <a:solidFill>
            <a:schemeClr val="tx1">
              <a:lumMod val="50000"/>
              <a:lumOff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9EC4D4E8-C6E8-48A0-8895-57720C70CBD9}"/>
              </a:ext>
            </a:extLst>
          </p:cNvPr>
          <p:cNvSpPr>
            <a:spLocks noGrp="1"/>
          </p:cNvSpPr>
          <p:nvPr>
            <p:ph type="title"/>
          </p:nvPr>
        </p:nvSpPr>
        <p:spPr/>
        <p:txBody>
          <a:bodyPr/>
          <a:lstStyle/>
          <a:p>
            <a:r>
              <a:rPr lang="en-US" dirty="0"/>
              <a:t>Template parts vs. page parts</a:t>
            </a:r>
          </a:p>
        </p:txBody>
      </p:sp>
      <p:grpSp>
        <p:nvGrpSpPr>
          <p:cNvPr id="5" name="Group 4">
            <a:extLst>
              <a:ext uri="{FF2B5EF4-FFF2-40B4-BE49-F238E27FC236}">
                <a16:creationId xmlns:a16="http://schemas.microsoft.com/office/drawing/2014/main" id="{63D7EE1D-472B-4604-B196-5BD288C0F8A1}"/>
              </a:ext>
            </a:extLst>
          </p:cNvPr>
          <p:cNvGrpSpPr/>
          <p:nvPr/>
        </p:nvGrpSpPr>
        <p:grpSpPr>
          <a:xfrm>
            <a:off x="6375699" y="1578835"/>
            <a:ext cx="1879003" cy="2330973"/>
            <a:chOff x="5758482" y="1837366"/>
            <a:chExt cx="3701593" cy="4626991"/>
          </a:xfrm>
        </p:grpSpPr>
        <p:grpSp>
          <p:nvGrpSpPr>
            <p:cNvPr id="61" name="Group 60">
              <a:extLst>
                <a:ext uri="{FF2B5EF4-FFF2-40B4-BE49-F238E27FC236}">
                  <a16:creationId xmlns:a16="http://schemas.microsoft.com/office/drawing/2014/main" id="{3DEB3910-4A91-4972-A0E0-75A10734770B}"/>
                </a:ext>
              </a:extLst>
            </p:cNvPr>
            <p:cNvGrpSpPr/>
            <p:nvPr/>
          </p:nvGrpSpPr>
          <p:grpSpPr>
            <a:xfrm>
              <a:off x="5758482" y="1837366"/>
              <a:ext cx="3701593" cy="4626991"/>
              <a:chOff x="7830544" y="3315829"/>
              <a:chExt cx="1828800" cy="2286000"/>
            </a:xfrm>
          </p:grpSpPr>
          <p:sp>
            <p:nvSpPr>
              <p:cNvPr id="62" name="Rectangle 61">
                <a:extLst>
                  <a:ext uri="{FF2B5EF4-FFF2-40B4-BE49-F238E27FC236}">
                    <a16:creationId xmlns:a16="http://schemas.microsoft.com/office/drawing/2014/main" id="{208FCECF-C065-4819-9BEB-41DF2095DBCE}"/>
                  </a:ext>
                </a:extLst>
              </p:cNvPr>
              <p:cNvSpPr/>
              <p:nvPr/>
            </p:nvSpPr>
            <p:spPr>
              <a:xfrm>
                <a:off x="7830544" y="3315829"/>
                <a:ext cx="1828800" cy="2286000"/>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E649B913-7D17-4D3F-9DF5-0A6C85DE3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1517" b="84840"/>
              <a:stretch/>
            </p:blipFill>
            <p:spPr>
              <a:xfrm>
                <a:off x="7936661" y="3404875"/>
                <a:ext cx="1604293" cy="479235"/>
              </a:xfrm>
              <a:prstGeom prst="rect">
                <a:avLst/>
              </a:prstGeom>
              <a:ln>
                <a:noFill/>
              </a:ln>
            </p:spPr>
          </p:pic>
          <p:grpSp>
            <p:nvGrpSpPr>
              <p:cNvPr id="64" name="Group 63">
                <a:extLst>
                  <a:ext uri="{FF2B5EF4-FFF2-40B4-BE49-F238E27FC236}">
                    <a16:creationId xmlns:a16="http://schemas.microsoft.com/office/drawing/2014/main" id="{BF4C34C2-2D6E-4158-A380-A77BFDFB0132}"/>
                  </a:ext>
                </a:extLst>
              </p:cNvPr>
              <p:cNvGrpSpPr/>
              <p:nvPr/>
            </p:nvGrpSpPr>
            <p:grpSpPr>
              <a:xfrm>
                <a:off x="7949364" y="4626588"/>
                <a:ext cx="1600763" cy="854812"/>
                <a:chOff x="1105366" y="4694889"/>
                <a:chExt cx="1600763" cy="854812"/>
              </a:xfrm>
            </p:grpSpPr>
            <p:sp>
              <p:nvSpPr>
                <p:cNvPr id="67" name="Rectangle 66">
                  <a:extLst>
                    <a:ext uri="{FF2B5EF4-FFF2-40B4-BE49-F238E27FC236}">
                      <a16:creationId xmlns:a16="http://schemas.microsoft.com/office/drawing/2014/main" id="{23783527-F04A-47ED-AE0D-A1CBC89FDC93}"/>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712646C-BE28-4C90-9E57-815AE9A6B0A7}"/>
                    </a:ext>
                  </a:extLst>
                </p:cNvPr>
                <p:cNvSpPr/>
                <p:nvPr/>
              </p:nvSpPr>
              <p:spPr>
                <a:xfrm>
                  <a:off x="2206842"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B9263DB8-0627-419B-A88A-0F97CB485B69}"/>
                    </a:ext>
                  </a:extLst>
                </p:cNvPr>
                <p:cNvSpPr/>
                <p:nvPr/>
              </p:nvSpPr>
              <p:spPr>
                <a:xfrm>
                  <a:off x="1672452"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547A9696-9CEA-4933-9390-5F791F86A8FF}"/>
                    </a:ext>
                  </a:extLst>
                </p:cNvPr>
                <p:cNvSpPr/>
                <p:nvPr/>
              </p:nvSpPr>
              <p:spPr>
                <a:xfrm>
                  <a:off x="1126571"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57" name="Rectangle 56">
              <a:extLst>
                <a:ext uri="{FF2B5EF4-FFF2-40B4-BE49-F238E27FC236}">
                  <a16:creationId xmlns:a16="http://schemas.microsoft.com/office/drawing/2014/main" id="{5A8D4FA4-19BF-45BF-AFA6-9AD206A9C1E4}"/>
                </a:ext>
              </a:extLst>
            </p:cNvPr>
            <p:cNvSpPr/>
            <p:nvPr/>
          </p:nvSpPr>
          <p:spPr>
            <a:xfrm>
              <a:off x="5945081" y="2833950"/>
              <a:ext cx="3293932" cy="1441407"/>
            </a:xfrm>
            <a:prstGeom prst="rect">
              <a:avLst/>
            </a:prstGeom>
            <a:solidFill>
              <a:schemeClr val="tx2">
                <a:lumMod val="75000"/>
              </a:schemeClr>
            </a:solidFill>
            <a:ln w="127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8DE715E-8E60-4BA0-9653-C71751EF49B4}"/>
              </a:ext>
            </a:extLst>
          </p:cNvPr>
          <p:cNvGrpSpPr/>
          <p:nvPr/>
        </p:nvGrpSpPr>
        <p:grpSpPr>
          <a:xfrm>
            <a:off x="6373368" y="4325185"/>
            <a:ext cx="1883664" cy="2331720"/>
            <a:chOff x="10628014" y="3000630"/>
            <a:chExt cx="3701593" cy="4626991"/>
          </a:xfrm>
        </p:grpSpPr>
        <p:sp>
          <p:nvSpPr>
            <p:cNvPr id="71" name="Rectangle 70">
              <a:extLst>
                <a:ext uri="{FF2B5EF4-FFF2-40B4-BE49-F238E27FC236}">
                  <a16:creationId xmlns:a16="http://schemas.microsoft.com/office/drawing/2014/main" id="{DCE723C6-3C88-4603-8AA9-D43640E9A857}"/>
                </a:ext>
              </a:extLst>
            </p:cNvPr>
            <p:cNvSpPr/>
            <p:nvPr/>
          </p:nvSpPr>
          <p:spPr>
            <a:xfrm>
              <a:off x="10628014" y="3000630"/>
              <a:ext cx="3701593" cy="4626991"/>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73C8AB12-1BDD-4A9A-9DA7-14ABE68CCB31}"/>
                </a:ext>
              </a:extLst>
            </p:cNvPr>
            <p:cNvGrpSpPr/>
            <p:nvPr/>
          </p:nvGrpSpPr>
          <p:grpSpPr>
            <a:xfrm>
              <a:off x="10868512" y="5653679"/>
              <a:ext cx="3240033" cy="1730187"/>
              <a:chOff x="1105366" y="4694889"/>
              <a:chExt cx="1600763" cy="854812"/>
            </a:xfrm>
          </p:grpSpPr>
          <p:sp>
            <p:nvSpPr>
              <p:cNvPr id="76" name="Rectangle 75">
                <a:extLst>
                  <a:ext uri="{FF2B5EF4-FFF2-40B4-BE49-F238E27FC236}">
                    <a16:creationId xmlns:a16="http://schemas.microsoft.com/office/drawing/2014/main" id="{CEBC9B9E-B4FA-40AF-8214-0252CDECE011}"/>
                  </a:ext>
                </a:extLst>
              </p:cNvPr>
              <p:cNvSpPr/>
              <p:nvPr/>
            </p:nvSpPr>
            <p:spPr>
              <a:xfrm>
                <a:off x="1105366" y="5304557"/>
                <a:ext cx="1600763" cy="245144"/>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0E3957ED-613B-4FEA-9557-C23441221F6B}"/>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60BDAF9C-C0F9-4537-8BAE-172BC1C326BA}"/>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375E27DC-1B0A-43CB-A65E-68DE72A46C75}"/>
                  </a:ext>
                </a:extLst>
              </p:cNvPr>
              <p:cNvSpPr/>
              <p:nvPr/>
            </p:nvSpPr>
            <p:spPr>
              <a:xfrm>
                <a:off x="1120386"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4" name="Picture 73">
              <a:extLst>
                <a:ext uri="{FF2B5EF4-FFF2-40B4-BE49-F238E27FC236}">
                  <a16:creationId xmlns:a16="http://schemas.microsoft.com/office/drawing/2014/main" id="{118B1718-CD43-4C41-9F25-B00EA7E2D0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307" t="16012" r="2645" b="47008"/>
            <a:stretch/>
          </p:blipFill>
          <p:spPr>
            <a:xfrm>
              <a:off x="10886215" y="4033597"/>
              <a:ext cx="3203764" cy="1436478"/>
            </a:xfrm>
            <a:prstGeom prst="rect">
              <a:avLst/>
            </a:prstGeom>
          </p:spPr>
        </p:pic>
        <p:sp>
          <p:nvSpPr>
            <p:cNvPr id="65" name="Rectangle 64">
              <a:extLst>
                <a:ext uri="{FF2B5EF4-FFF2-40B4-BE49-F238E27FC236}">
                  <a16:creationId xmlns:a16="http://schemas.microsoft.com/office/drawing/2014/main" id="{A0D30462-2C37-4521-B29F-8E16EE474BBD}"/>
                </a:ext>
              </a:extLst>
            </p:cNvPr>
            <p:cNvSpPr/>
            <p:nvPr/>
          </p:nvSpPr>
          <p:spPr>
            <a:xfrm>
              <a:off x="10868512" y="3167442"/>
              <a:ext cx="3240033" cy="682551"/>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6" name="Group 65">
              <a:extLst>
                <a:ext uri="{FF2B5EF4-FFF2-40B4-BE49-F238E27FC236}">
                  <a16:creationId xmlns:a16="http://schemas.microsoft.com/office/drawing/2014/main" id="{6D5D2AFC-14E5-42D5-9D91-6B99A33540E6}"/>
                </a:ext>
              </a:extLst>
            </p:cNvPr>
            <p:cNvGrpSpPr/>
            <p:nvPr/>
          </p:nvGrpSpPr>
          <p:grpSpPr>
            <a:xfrm>
              <a:off x="10848837" y="4005650"/>
              <a:ext cx="3259708" cy="1464425"/>
              <a:chOff x="4023360" y="2456108"/>
              <a:chExt cx="6224227" cy="2795551"/>
            </a:xfrm>
          </p:grpSpPr>
          <p:sp>
            <p:nvSpPr>
              <p:cNvPr id="70" name="Rectangle 69">
                <a:extLst>
                  <a:ext uri="{FF2B5EF4-FFF2-40B4-BE49-F238E27FC236}">
                    <a16:creationId xmlns:a16="http://schemas.microsoft.com/office/drawing/2014/main" id="{B1A620A3-65FA-45E6-BFD6-865E8AC0C45A}"/>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9A83896D-9D1E-4A96-B48A-E13F8B7E32AA}"/>
                  </a:ext>
                </a:extLst>
              </p:cNvPr>
              <p:cNvGrpSpPr/>
              <p:nvPr/>
            </p:nvGrpSpPr>
            <p:grpSpPr>
              <a:xfrm>
                <a:off x="4023360" y="3663373"/>
                <a:ext cx="6224227" cy="1588286"/>
                <a:chOff x="-200722" y="4554901"/>
                <a:chExt cx="12447877" cy="3755979"/>
              </a:xfrm>
            </p:grpSpPr>
            <p:sp>
              <p:nvSpPr>
                <p:cNvPr id="85" name="Rectangle 84">
                  <a:extLst>
                    <a:ext uri="{FF2B5EF4-FFF2-40B4-BE49-F238E27FC236}">
                      <a16:creationId xmlns:a16="http://schemas.microsoft.com/office/drawing/2014/main" id="{A9AACCE1-3A18-4F0A-87FA-74E0DCD6E85F}"/>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86" name="Picture 85">
                  <a:extLst>
                    <a:ext uri="{FF2B5EF4-FFF2-40B4-BE49-F238E27FC236}">
                      <a16:creationId xmlns:a16="http://schemas.microsoft.com/office/drawing/2014/main" id="{9F2228E0-C91E-461A-9A37-5D37FEB556BD}"/>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84" name="Picture 83">
                <a:extLst>
                  <a:ext uri="{FF2B5EF4-FFF2-40B4-BE49-F238E27FC236}">
                    <a16:creationId xmlns:a16="http://schemas.microsoft.com/office/drawing/2014/main" id="{01D7F0F5-EC81-4156-B478-9DA8029EE12A}"/>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pic>
          <p:nvPicPr>
            <p:cNvPr id="87" name="Picture 86">
              <a:extLst>
                <a:ext uri="{FF2B5EF4-FFF2-40B4-BE49-F238E27FC236}">
                  <a16:creationId xmlns:a16="http://schemas.microsoft.com/office/drawing/2014/main" id="{E077F5CB-D80E-4933-8634-13F4B5C823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10848837" y="5650963"/>
              <a:ext cx="1110478" cy="1139278"/>
            </a:xfrm>
            <a:prstGeom prst="rect">
              <a:avLst/>
            </a:prstGeom>
          </p:spPr>
        </p:pic>
        <p:grpSp>
          <p:nvGrpSpPr>
            <p:cNvPr id="88" name="Group 87">
              <a:extLst>
                <a:ext uri="{FF2B5EF4-FFF2-40B4-BE49-F238E27FC236}">
                  <a16:creationId xmlns:a16="http://schemas.microsoft.com/office/drawing/2014/main" id="{F88FF00E-BE73-4F31-88A0-E8A15260E758}"/>
                </a:ext>
              </a:extLst>
            </p:cNvPr>
            <p:cNvGrpSpPr/>
            <p:nvPr/>
          </p:nvGrpSpPr>
          <p:grpSpPr>
            <a:xfrm>
              <a:off x="11938825" y="5636176"/>
              <a:ext cx="1110478" cy="1247835"/>
              <a:chOff x="5965041" y="3833612"/>
              <a:chExt cx="1110478" cy="1247835"/>
            </a:xfrm>
          </p:grpSpPr>
          <p:pic>
            <p:nvPicPr>
              <p:cNvPr id="89" name="Picture 88">
                <a:extLst>
                  <a:ext uri="{FF2B5EF4-FFF2-40B4-BE49-F238E27FC236}">
                    <a16:creationId xmlns:a16="http://schemas.microsoft.com/office/drawing/2014/main" id="{D9C3B4FE-C31D-4D7C-8596-EA14755CB1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90" name="Rectangle 89">
                <a:extLst>
                  <a:ext uri="{FF2B5EF4-FFF2-40B4-BE49-F238E27FC236}">
                    <a16:creationId xmlns:a16="http://schemas.microsoft.com/office/drawing/2014/main" id="{FCA71A23-BAF9-48D6-940A-B3F3368BA6C5}"/>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1" name="Group 90">
              <a:extLst>
                <a:ext uri="{FF2B5EF4-FFF2-40B4-BE49-F238E27FC236}">
                  <a16:creationId xmlns:a16="http://schemas.microsoft.com/office/drawing/2014/main" id="{7BF729F5-96CB-40D8-984C-F98170C5EE0E}"/>
                </a:ext>
              </a:extLst>
            </p:cNvPr>
            <p:cNvGrpSpPr/>
            <p:nvPr/>
          </p:nvGrpSpPr>
          <p:grpSpPr>
            <a:xfrm>
              <a:off x="13014038" y="5634921"/>
              <a:ext cx="1110478" cy="1247835"/>
              <a:chOff x="5965041" y="3833612"/>
              <a:chExt cx="1110478" cy="1247835"/>
            </a:xfrm>
          </p:grpSpPr>
          <p:pic>
            <p:nvPicPr>
              <p:cNvPr id="92" name="Picture 91">
                <a:extLst>
                  <a:ext uri="{FF2B5EF4-FFF2-40B4-BE49-F238E27FC236}">
                    <a16:creationId xmlns:a16="http://schemas.microsoft.com/office/drawing/2014/main" id="{7AC98703-F06E-434C-888F-E7759AD5D4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93" name="Rectangle 92">
                <a:extLst>
                  <a:ext uri="{FF2B5EF4-FFF2-40B4-BE49-F238E27FC236}">
                    <a16:creationId xmlns:a16="http://schemas.microsoft.com/office/drawing/2014/main" id="{49985095-161D-4017-BDEB-C6E73D352253}"/>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2" name="Rectangle: Rounded Corners 11">
            <a:extLst>
              <a:ext uri="{FF2B5EF4-FFF2-40B4-BE49-F238E27FC236}">
                <a16:creationId xmlns:a16="http://schemas.microsoft.com/office/drawing/2014/main" id="{058B0540-23E8-45D5-985D-197446629F5D}"/>
              </a:ext>
            </a:extLst>
          </p:cNvPr>
          <p:cNvSpPr/>
          <p:nvPr/>
        </p:nvSpPr>
        <p:spPr>
          <a:xfrm>
            <a:off x="9791700" y="1578835"/>
            <a:ext cx="4107180" cy="2208175"/>
          </a:xfrm>
          <a:prstGeom prst="roundRect">
            <a:avLst/>
          </a:prstGeom>
          <a:solidFill>
            <a:schemeClr val="bg2"/>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4DF9E9C1-3447-447E-A36E-B175DCB2AE61}"/>
              </a:ext>
            </a:extLst>
          </p:cNvPr>
          <p:cNvSpPr/>
          <p:nvPr/>
        </p:nvSpPr>
        <p:spPr>
          <a:xfrm>
            <a:off x="9791700" y="4385856"/>
            <a:ext cx="4107180" cy="2208175"/>
          </a:xfrm>
          <a:prstGeom prst="roundRect">
            <a:avLst/>
          </a:prstGeom>
          <a:solidFill>
            <a:schemeClr val="accent4"/>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9" name="Group 98">
            <a:extLst>
              <a:ext uri="{FF2B5EF4-FFF2-40B4-BE49-F238E27FC236}">
                <a16:creationId xmlns:a16="http://schemas.microsoft.com/office/drawing/2014/main" id="{3C575549-FDAD-4DD5-B03F-D0D048C89CF1}"/>
              </a:ext>
            </a:extLst>
          </p:cNvPr>
          <p:cNvGrpSpPr/>
          <p:nvPr/>
        </p:nvGrpSpPr>
        <p:grpSpPr>
          <a:xfrm>
            <a:off x="1135297" y="1801305"/>
            <a:ext cx="3701593" cy="4626991"/>
            <a:chOff x="705645" y="1837366"/>
            <a:chExt cx="3701593" cy="4626991"/>
          </a:xfrm>
        </p:grpSpPr>
        <p:sp>
          <p:nvSpPr>
            <p:cNvPr id="100" name="Rectangle 99">
              <a:extLst>
                <a:ext uri="{FF2B5EF4-FFF2-40B4-BE49-F238E27FC236}">
                  <a16:creationId xmlns:a16="http://schemas.microsoft.com/office/drawing/2014/main" id="{B8EA045D-6DC5-40ED-89CB-4F1E77D590F0}"/>
                </a:ext>
              </a:extLst>
            </p:cNvPr>
            <p:cNvSpPr/>
            <p:nvPr/>
          </p:nvSpPr>
          <p:spPr>
            <a:xfrm>
              <a:off x="705645" y="1837366"/>
              <a:ext cx="3701593" cy="4626991"/>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EBCC8E1D-CB10-438B-B73D-4A26FBEF081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1517" b="84840"/>
            <a:stretch/>
          </p:blipFill>
          <p:spPr>
            <a:xfrm>
              <a:off x="920432" y="2017600"/>
              <a:ext cx="3247178" cy="969998"/>
            </a:xfrm>
            <a:prstGeom prst="rect">
              <a:avLst/>
            </a:prstGeom>
          </p:spPr>
        </p:pic>
        <p:grpSp>
          <p:nvGrpSpPr>
            <p:cNvPr id="104" name="Group 103">
              <a:extLst>
                <a:ext uri="{FF2B5EF4-FFF2-40B4-BE49-F238E27FC236}">
                  <a16:creationId xmlns:a16="http://schemas.microsoft.com/office/drawing/2014/main" id="{F0954863-7411-4D65-96C7-02985579AD73}"/>
                </a:ext>
              </a:extLst>
            </p:cNvPr>
            <p:cNvGrpSpPr/>
            <p:nvPr/>
          </p:nvGrpSpPr>
          <p:grpSpPr>
            <a:xfrm>
              <a:off x="946143" y="4490415"/>
              <a:ext cx="3240033" cy="1730187"/>
              <a:chOff x="1105366" y="4694889"/>
              <a:chExt cx="1600763" cy="854812"/>
            </a:xfrm>
          </p:grpSpPr>
          <p:sp>
            <p:nvSpPr>
              <p:cNvPr id="125" name="Rectangle 124">
                <a:extLst>
                  <a:ext uri="{FF2B5EF4-FFF2-40B4-BE49-F238E27FC236}">
                    <a16:creationId xmlns:a16="http://schemas.microsoft.com/office/drawing/2014/main" id="{2C99AB04-0CE6-476A-990B-651907B6BF05}"/>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C4F8E146-8FDD-4C0E-9DE3-19C2AA03892B}"/>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D9DE3193-387C-4AB9-8812-61574B9C1B98}"/>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05" name="Picture 104">
              <a:extLst>
                <a:ext uri="{FF2B5EF4-FFF2-40B4-BE49-F238E27FC236}">
                  <a16:creationId xmlns:a16="http://schemas.microsoft.com/office/drawing/2014/main" id="{2F4FA97F-352A-42CF-9E1F-C6EA8D2DB4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920432" y="4471846"/>
              <a:ext cx="1110478" cy="1139278"/>
            </a:xfrm>
            <a:prstGeom prst="rect">
              <a:avLst/>
            </a:prstGeom>
          </p:spPr>
        </p:pic>
        <p:grpSp>
          <p:nvGrpSpPr>
            <p:cNvPr id="106" name="Group 105">
              <a:extLst>
                <a:ext uri="{FF2B5EF4-FFF2-40B4-BE49-F238E27FC236}">
                  <a16:creationId xmlns:a16="http://schemas.microsoft.com/office/drawing/2014/main" id="{31227939-19ED-4D43-B672-21D4075F212B}"/>
                </a:ext>
              </a:extLst>
            </p:cNvPr>
            <p:cNvGrpSpPr/>
            <p:nvPr/>
          </p:nvGrpSpPr>
          <p:grpSpPr>
            <a:xfrm>
              <a:off x="920432" y="2775695"/>
              <a:ext cx="3249426" cy="1464425"/>
              <a:chOff x="4023360" y="2456108"/>
              <a:chExt cx="6224227" cy="2795551"/>
            </a:xfrm>
          </p:grpSpPr>
          <p:sp>
            <p:nvSpPr>
              <p:cNvPr id="120" name="Rectangle 119">
                <a:extLst>
                  <a:ext uri="{FF2B5EF4-FFF2-40B4-BE49-F238E27FC236}">
                    <a16:creationId xmlns:a16="http://schemas.microsoft.com/office/drawing/2014/main" id="{6647761B-771F-4AC0-9BE1-86CD47369CFC}"/>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2A415855-3C8A-418F-B1DF-C00CB1240D32}"/>
                  </a:ext>
                </a:extLst>
              </p:cNvPr>
              <p:cNvGrpSpPr/>
              <p:nvPr/>
            </p:nvGrpSpPr>
            <p:grpSpPr>
              <a:xfrm>
                <a:off x="4023360" y="3663373"/>
                <a:ext cx="6224227" cy="1588286"/>
                <a:chOff x="-200722" y="4554901"/>
                <a:chExt cx="12447877" cy="3755979"/>
              </a:xfrm>
            </p:grpSpPr>
            <p:sp>
              <p:nvSpPr>
                <p:cNvPr id="123" name="Rectangle 122">
                  <a:extLst>
                    <a:ext uri="{FF2B5EF4-FFF2-40B4-BE49-F238E27FC236}">
                      <a16:creationId xmlns:a16="http://schemas.microsoft.com/office/drawing/2014/main" id="{745F8610-0656-4CA3-9454-5F7999765DC2}"/>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124" name="Picture 123">
                  <a:extLst>
                    <a:ext uri="{FF2B5EF4-FFF2-40B4-BE49-F238E27FC236}">
                      <a16:creationId xmlns:a16="http://schemas.microsoft.com/office/drawing/2014/main" id="{9762E229-4147-4C88-92C4-36475C62E08B}"/>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122" name="Picture 121">
                <a:extLst>
                  <a:ext uri="{FF2B5EF4-FFF2-40B4-BE49-F238E27FC236}">
                    <a16:creationId xmlns:a16="http://schemas.microsoft.com/office/drawing/2014/main" id="{53D5C706-2FF1-45E8-924A-0E18FADFD563}"/>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07" name="Group 106">
              <a:extLst>
                <a:ext uri="{FF2B5EF4-FFF2-40B4-BE49-F238E27FC236}">
                  <a16:creationId xmlns:a16="http://schemas.microsoft.com/office/drawing/2014/main" id="{C37722BA-B2DB-4318-BD92-A754E0CA60F6}"/>
                </a:ext>
              </a:extLst>
            </p:cNvPr>
            <p:cNvGrpSpPr/>
            <p:nvPr/>
          </p:nvGrpSpPr>
          <p:grpSpPr>
            <a:xfrm>
              <a:off x="920432" y="2757790"/>
              <a:ext cx="3259708" cy="1464425"/>
              <a:chOff x="4023360" y="2456108"/>
              <a:chExt cx="6224227" cy="2795551"/>
            </a:xfrm>
          </p:grpSpPr>
          <p:sp>
            <p:nvSpPr>
              <p:cNvPr id="115" name="Rectangle 114">
                <a:extLst>
                  <a:ext uri="{FF2B5EF4-FFF2-40B4-BE49-F238E27FC236}">
                    <a16:creationId xmlns:a16="http://schemas.microsoft.com/office/drawing/2014/main" id="{6BD78D8E-95AA-49A0-A513-FAAA63C60E60}"/>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F353C4D0-5C68-48C6-9E0F-9E1B785A48BF}"/>
                  </a:ext>
                </a:extLst>
              </p:cNvPr>
              <p:cNvGrpSpPr/>
              <p:nvPr/>
            </p:nvGrpSpPr>
            <p:grpSpPr>
              <a:xfrm>
                <a:off x="4023360" y="3663373"/>
                <a:ext cx="6224227" cy="1588286"/>
                <a:chOff x="-200722" y="4554901"/>
                <a:chExt cx="12447877" cy="3755979"/>
              </a:xfrm>
            </p:grpSpPr>
            <p:sp>
              <p:nvSpPr>
                <p:cNvPr id="118" name="Rectangle 117">
                  <a:extLst>
                    <a:ext uri="{FF2B5EF4-FFF2-40B4-BE49-F238E27FC236}">
                      <a16:creationId xmlns:a16="http://schemas.microsoft.com/office/drawing/2014/main" id="{121FE416-DB5C-45EE-8C5B-0DAAB75E85A6}"/>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119" name="Picture 118">
                  <a:extLst>
                    <a:ext uri="{FF2B5EF4-FFF2-40B4-BE49-F238E27FC236}">
                      <a16:creationId xmlns:a16="http://schemas.microsoft.com/office/drawing/2014/main" id="{B28FAA55-9618-4FAA-BE1F-24CDB8A9FF3D}"/>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117" name="Picture 116">
                <a:extLst>
                  <a:ext uri="{FF2B5EF4-FFF2-40B4-BE49-F238E27FC236}">
                    <a16:creationId xmlns:a16="http://schemas.microsoft.com/office/drawing/2014/main" id="{12BEBC3F-5FED-4127-8755-11E8722F901A}"/>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08" name="Group 107">
              <a:extLst>
                <a:ext uri="{FF2B5EF4-FFF2-40B4-BE49-F238E27FC236}">
                  <a16:creationId xmlns:a16="http://schemas.microsoft.com/office/drawing/2014/main" id="{F0BE84A5-94ED-4770-9920-F383960BD909}"/>
                </a:ext>
              </a:extLst>
            </p:cNvPr>
            <p:cNvGrpSpPr/>
            <p:nvPr/>
          </p:nvGrpSpPr>
          <p:grpSpPr>
            <a:xfrm>
              <a:off x="2010420" y="4457059"/>
              <a:ext cx="1110478" cy="1247835"/>
              <a:chOff x="5965041" y="3833612"/>
              <a:chExt cx="1110478" cy="1247835"/>
            </a:xfrm>
          </p:grpSpPr>
          <p:pic>
            <p:nvPicPr>
              <p:cNvPr id="113" name="Picture 112">
                <a:extLst>
                  <a:ext uri="{FF2B5EF4-FFF2-40B4-BE49-F238E27FC236}">
                    <a16:creationId xmlns:a16="http://schemas.microsoft.com/office/drawing/2014/main" id="{B6FAAB3E-5686-479C-8EFA-D52F8F025F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114" name="Rectangle 113">
                <a:extLst>
                  <a:ext uri="{FF2B5EF4-FFF2-40B4-BE49-F238E27FC236}">
                    <a16:creationId xmlns:a16="http://schemas.microsoft.com/office/drawing/2014/main" id="{5BED7248-7E5E-44DA-BE1B-13072C0F6D15}"/>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9" name="Group 108">
              <a:extLst>
                <a:ext uri="{FF2B5EF4-FFF2-40B4-BE49-F238E27FC236}">
                  <a16:creationId xmlns:a16="http://schemas.microsoft.com/office/drawing/2014/main" id="{9CFB4998-7903-416A-8227-0CB3BB090FF6}"/>
                </a:ext>
              </a:extLst>
            </p:cNvPr>
            <p:cNvGrpSpPr/>
            <p:nvPr/>
          </p:nvGrpSpPr>
          <p:grpSpPr>
            <a:xfrm>
              <a:off x="3085633" y="4421736"/>
              <a:ext cx="1110478" cy="1247835"/>
              <a:chOff x="5965041" y="3833612"/>
              <a:chExt cx="1110478" cy="1247835"/>
            </a:xfrm>
          </p:grpSpPr>
          <p:pic>
            <p:nvPicPr>
              <p:cNvPr id="111" name="Picture 110">
                <a:extLst>
                  <a:ext uri="{FF2B5EF4-FFF2-40B4-BE49-F238E27FC236}">
                    <a16:creationId xmlns:a16="http://schemas.microsoft.com/office/drawing/2014/main" id="{0DAEC204-705A-4BFC-A2AE-328F93712E7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112" name="Rectangle 111">
                <a:extLst>
                  <a:ext uri="{FF2B5EF4-FFF2-40B4-BE49-F238E27FC236}">
                    <a16:creationId xmlns:a16="http://schemas.microsoft.com/office/drawing/2014/main" id="{F98E6256-B591-4874-AD0A-0DA7DC8CD96F}"/>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3" name="TextBox 12">
            <a:extLst>
              <a:ext uri="{FF2B5EF4-FFF2-40B4-BE49-F238E27FC236}">
                <a16:creationId xmlns:a16="http://schemas.microsoft.com/office/drawing/2014/main" id="{123DA15B-8EC8-445F-9AB6-C45DDE881B95}"/>
              </a:ext>
            </a:extLst>
          </p:cNvPr>
          <p:cNvSpPr txBox="1"/>
          <p:nvPr/>
        </p:nvSpPr>
        <p:spPr>
          <a:xfrm>
            <a:off x="10182972" y="1774981"/>
            <a:ext cx="2247090" cy="1815882"/>
          </a:xfrm>
          <a:prstGeom prst="rect">
            <a:avLst/>
          </a:prstGeom>
          <a:noFill/>
        </p:spPr>
        <p:txBody>
          <a:bodyPr wrap="none" rtlCol="0">
            <a:spAutoFit/>
          </a:bodyPr>
          <a:lstStyle/>
          <a:p>
            <a:r>
              <a:rPr lang="en-US" sz="4000" b="1" dirty="0">
                <a:solidFill>
                  <a:schemeClr val="tx2"/>
                </a:solidFill>
              </a:rPr>
              <a:t>Template</a:t>
            </a:r>
          </a:p>
          <a:p>
            <a:pPr lvl="1"/>
            <a:r>
              <a:rPr lang="en-US" sz="3600" dirty="0">
                <a:solidFill>
                  <a:schemeClr val="tx2"/>
                </a:solidFill>
              </a:rPr>
              <a:t>Header</a:t>
            </a:r>
          </a:p>
          <a:p>
            <a:pPr lvl="1"/>
            <a:r>
              <a:rPr lang="en-US" sz="3600" dirty="0">
                <a:solidFill>
                  <a:schemeClr val="tx2"/>
                </a:solidFill>
              </a:rPr>
              <a:t>Footer</a:t>
            </a:r>
          </a:p>
        </p:txBody>
      </p:sp>
      <p:sp>
        <p:nvSpPr>
          <p:cNvPr id="128" name="TextBox 127">
            <a:extLst>
              <a:ext uri="{FF2B5EF4-FFF2-40B4-BE49-F238E27FC236}">
                <a16:creationId xmlns:a16="http://schemas.microsoft.com/office/drawing/2014/main" id="{7AD7E463-DE48-4CF5-AA9F-37225E5B51B9}"/>
              </a:ext>
            </a:extLst>
          </p:cNvPr>
          <p:cNvSpPr txBox="1"/>
          <p:nvPr/>
        </p:nvSpPr>
        <p:spPr>
          <a:xfrm>
            <a:off x="10182972" y="4859001"/>
            <a:ext cx="2501967" cy="1261884"/>
          </a:xfrm>
          <a:prstGeom prst="rect">
            <a:avLst/>
          </a:prstGeom>
          <a:noFill/>
        </p:spPr>
        <p:txBody>
          <a:bodyPr wrap="none" rtlCol="0">
            <a:spAutoFit/>
          </a:bodyPr>
          <a:lstStyle/>
          <a:p>
            <a:r>
              <a:rPr lang="en-US" sz="4000" b="1" dirty="0">
                <a:solidFill>
                  <a:schemeClr val="tx2"/>
                </a:solidFill>
              </a:rPr>
              <a:t>Page</a:t>
            </a:r>
          </a:p>
          <a:p>
            <a:pPr lvl="1"/>
            <a:r>
              <a:rPr lang="en-US" sz="3600" dirty="0">
                <a:solidFill>
                  <a:schemeClr val="tx2"/>
                </a:solidFill>
              </a:rPr>
              <a:t>FTI Parts</a:t>
            </a:r>
            <a:endParaRPr lang="en-US" sz="4000" dirty="0">
              <a:solidFill>
                <a:schemeClr val="tx2"/>
              </a:solidFill>
            </a:endParaRPr>
          </a:p>
        </p:txBody>
      </p:sp>
      <p:sp>
        <p:nvSpPr>
          <p:cNvPr id="15" name="Oval 14">
            <a:extLst>
              <a:ext uri="{FF2B5EF4-FFF2-40B4-BE49-F238E27FC236}">
                <a16:creationId xmlns:a16="http://schemas.microsoft.com/office/drawing/2014/main" id="{F825ABEC-C111-45BC-A10F-6B229711B9CA}"/>
              </a:ext>
            </a:extLst>
          </p:cNvPr>
          <p:cNvSpPr/>
          <p:nvPr/>
        </p:nvSpPr>
        <p:spPr>
          <a:xfrm>
            <a:off x="7658539" y="1609344"/>
            <a:ext cx="457200" cy="457200"/>
          </a:xfrm>
          <a:prstGeom prst="ellipse">
            <a:avLst/>
          </a:prstGeom>
          <a:solidFill>
            <a:schemeClr val="bg2">
              <a:lumMod val="20000"/>
              <a:lumOff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9" name="Oval 128">
            <a:extLst>
              <a:ext uri="{FF2B5EF4-FFF2-40B4-BE49-F238E27FC236}">
                <a16:creationId xmlns:a16="http://schemas.microsoft.com/office/drawing/2014/main" id="{EFE16FB4-ABC7-439B-BF63-D59A6E58859A}"/>
              </a:ext>
            </a:extLst>
          </p:cNvPr>
          <p:cNvSpPr/>
          <p:nvPr/>
        </p:nvSpPr>
        <p:spPr>
          <a:xfrm>
            <a:off x="7658539" y="3401568"/>
            <a:ext cx="457200" cy="457200"/>
          </a:xfrm>
          <a:prstGeom prst="ellipse">
            <a:avLst/>
          </a:prstGeom>
          <a:solidFill>
            <a:schemeClr val="bg2">
              <a:lumMod val="60000"/>
              <a:lumOff val="4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0" name="Oval 129">
            <a:extLst>
              <a:ext uri="{FF2B5EF4-FFF2-40B4-BE49-F238E27FC236}">
                <a16:creationId xmlns:a16="http://schemas.microsoft.com/office/drawing/2014/main" id="{73CE9290-0906-442C-899A-D710C3D12A9F}"/>
              </a:ext>
            </a:extLst>
          </p:cNvPr>
          <p:cNvSpPr/>
          <p:nvPr/>
        </p:nvSpPr>
        <p:spPr>
          <a:xfrm>
            <a:off x="10351138" y="2542032"/>
            <a:ext cx="365760" cy="365760"/>
          </a:xfrm>
          <a:prstGeom prst="ellipse">
            <a:avLst/>
          </a:prstGeom>
          <a:solidFill>
            <a:schemeClr val="bg2">
              <a:lumMod val="20000"/>
              <a:lumOff val="8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1" name="Oval 130">
            <a:extLst>
              <a:ext uri="{FF2B5EF4-FFF2-40B4-BE49-F238E27FC236}">
                <a16:creationId xmlns:a16="http://schemas.microsoft.com/office/drawing/2014/main" id="{4EFCD9E2-0DB1-4553-8227-F735EC1367EB}"/>
              </a:ext>
            </a:extLst>
          </p:cNvPr>
          <p:cNvSpPr/>
          <p:nvPr/>
        </p:nvSpPr>
        <p:spPr>
          <a:xfrm>
            <a:off x="10351138" y="3054096"/>
            <a:ext cx="365760" cy="365760"/>
          </a:xfrm>
          <a:prstGeom prst="ellipse">
            <a:avLst/>
          </a:prstGeom>
          <a:solidFill>
            <a:schemeClr val="bg2">
              <a:lumMod val="60000"/>
              <a:lumOff val="4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2" name="Oval 131">
            <a:extLst>
              <a:ext uri="{FF2B5EF4-FFF2-40B4-BE49-F238E27FC236}">
                <a16:creationId xmlns:a16="http://schemas.microsoft.com/office/drawing/2014/main" id="{B80E7368-2C5D-4A44-824C-6777AA940EBE}"/>
              </a:ext>
            </a:extLst>
          </p:cNvPr>
          <p:cNvSpPr/>
          <p:nvPr/>
        </p:nvSpPr>
        <p:spPr>
          <a:xfrm>
            <a:off x="6500502"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3" name="Oval 132">
            <a:extLst>
              <a:ext uri="{FF2B5EF4-FFF2-40B4-BE49-F238E27FC236}">
                <a16:creationId xmlns:a16="http://schemas.microsoft.com/office/drawing/2014/main" id="{F3C9B121-E45F-4F06-92FE-758338145204}"/>
              </a:ext>
            </a:extLst>
          </p:cNvPr>
          <p:cNvSpPr/>
          <p:nvPr/>
        </p:nvSpPr>
        <p:spPr>
          <a:xfrm>
            <a:off x="7079520"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4" name="Oval 133">
            <a:extLst>
              <a:ext uri="{FF2B5EF4-FFF2-40B4-BE49-F238E27FC236}">
                <a16:creationId xmlns:a16="http://schemas.microsoft.com/office/drawing/2014/main" id="{6A6FB1B7-DA3C-4415-AE10-BD368539CE68}"/>
              </a:ext>
            </a:extLst>
          </p:cNvPr>
          <p:cNvSpPr/>
          <p:nvPr/>
        </p:nvSpPr>
        <p:spPr>
          <a:xfrm>
            <a:off x="7658539"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0882B392-5EB6-4BA2-96EC-488E391CA3CC}"/>
              </a:ext>
            </a:extLst>
          </p:cNvPr>
          <p:cNvSpPr/>
          <p:nvPr/>
        </p:nvSpPr>
        <p:spPr>
          <a:xfrm>
            <a:off x="10351138" y="5590647"/>
            <a:ext cx="365760" cy="36576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8" name="Oval 137">
            <a:extLst>
              <a:ext uri="{FF2B5EF4-FFF2-40B4-BE49-F238E27FC236}">
                <a16:creationId xmlns:a16="http://schemas.microsoft.com/office/drawing/2014/main" id="{A365E25B-13F4-43AB-9561-48AFC279235B}"/>
              </a:ext>
            </a:extLst>
          </p:cNvPr>
          <p:cNvSpPr/>
          <p:nvPr/>
        </p:nvSpPr>
        <p:spPr>
          <a:xfrm>
            <a:off x="7658539" y="4956048"/>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 name="Slide Number Placeholder 2">
            <a:extLst>
              <a:ext uri="{FF2B5EF4-FFF2-40B4-BE49-F238E27FC236}">
                <a16:creationId xmlns:a16="http://schemas.microsoft.com/office/drawing/2014/main" id="{874B80F9-F43F-4D4C-B819-552361ADCE5A}"/>
              </a:ext>
            </a:extLst>
          </p:cNvPr>
          <p:cNvSpPr>
            <a:spLocks noGrp="1"/>
          </p:cNvSpPr>
          <p:nvPr>
            <p:ph type="sldNum" sz="quarter" idx="10"/>
          </p:nvPr>
        </p:nvSpPr>
        <p:spPr/>
        <p:txBody>
          <a:bodyPr/>
          <a:lstStyle/>
          <a:p>
            <a:fld id="{9BAF17C7-17EA-8D48-9B14-FB2C06BF0E79}" type="slidenum">
              <a:rPr lang="en-US" smtClean="0"/>
              <a:pPr/>
              <a:t>35</a:t>
            </a:fld>
            <a:endParaRPr lang="en-US" dirty="0"/>
          </a:p>
        </p:txBody>
      </p:sp>
    </p:spTree>
    <p:extLst>
      <p:ext uri="{BB962C8B-B14F-4D97-AF65-F5344CB8AC3E}">
        <p14:creationId xmlns:p14="http://schemas.microsoft.com/office/powerpoint/2010/main" val="3926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0107" y="1439551"/>
            <a:ext cx="2316520" cy="5017393"/>
          </a:xfrm>
          <a:prstGeom prst="rect">
            <a:avLst/>
          </a:prstGeom>
        </p:spPr>
      </p:pic>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36</a:t>
            </a:fld>
            <a:endParaRPr lang="en-US" dirty="0"/>
          </a:p>
        </p:txBody>
      </p:sp>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Tree>
    <p:extLst>
      <p:ext uri="{BB962C8B-B14F-4D97-AF65-F5344CB8AC3E}">
        <p14:creationId xmlns:p14="http://schemas.microsoft.com/office/powerpoint/2010/main" val="1962167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37</a:t>
            </a:fld>
            <a:endParaRPr lang="en-US" dirty="0"/>
          </a:p>
        </p:txBody>
      </p:sp>
      <p:sp>
        <p:nvSpPr>
          <p:cNvPr id="2" name="Title 1"/>
          <p:cNvSpPr>
            <a:spLocks noGrp="1"/>
          </p:cNvSpPr>
          <p:nvPr>
            <p:ph type="title"/>
          </p:nvPr>
        </p:nvSpPr>
        <p:spPr>
          <a:xfrm>
            <a:off x="6729162" y="0"/>
            <a:ext cx="7444037" cy="996509"/>
          </a:xfrm>
        </p:spPr>
        <p:txBody>
          <a:bodyPr>
            <a:noAutofit/>
          </a:bodyPr>
          <a:lstStyle/>
          <a:p>
            <a:r>
              <a:rPr lang="en-US" dirty="0"/>
              <a:t>Event calendar</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rgbClr val="0070C0"/>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pic>
        <p:nvPicPr>
          <p:cNvPr id="26" name="Picture 25">
            <a:extLst>
              <a:ext uri="{FF2B5EF4-FFF2-40B4-BE49-F238E27FC236}">
                <a16:creationId xmlns:a16="http://schemas.microsoft.com/office/drawing/2014/main" id="{5FE8B7EE-F450-4DAB-A9B5-FAA1820A321D}"/>
              </a:ext>
            </a:extLst>
          </p:cNvPr>
          <p:cNvPicPr>
            <a:picLocks noChangeAspect="1"/>
          </p:cNvPicPr>
          <p:nvPr/>
        </p:nvPicPr>
        <p:blipFill>
          <a:blip r:embed="rId14"/>
          <a:stretch>
            <a:fillRect/>
          </a:stretch>
        </p:blipFill>
        <p:spPr>
          <a:xfrm>
            <a:off x="7916801" y="1971357"/>
            <a:ext cx="5092506" cy="4596561"/>
          </a:xfrm>
          <a:prstGeom prst="rect">
            <a:avLst/>
          </a:prstGeom>
        </p:spPr>
      </p:pic>
    </p:spTree>
    <p:extLst>
      <p:ext uri="{BB962C8B-B14F-4D97-AF65-F5344CB8AC3E}">
        <p14:creationId xmlns:p14="http://schemas.microsoft.com/office/powerpoint/2010/main" val="2322251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F908F4-AEB4-4997-93AA-089CC200032D}"/>
              </a:ext>
            </a:extLst>
          </p:cNvPr>
          <p:cNvPicPr>
            <a:picLocks noChangeAspect="1"/>
          </p:cNvPicPr>
          <p:nvPr/>
        </p:nvPicPr>
        <p:blipFill>
          <a:blip r:embed="rId3"/>
          <a:stretch>
            <a:fillRect/>
          </a:stretch>
        </p:blipFill>
        <p:spPr>
          <a:xfrm>
            <a:off x="457200" y="3705725"/>
            <a:ext cx="8450465" cy="4065199"/>
          </a:xfrm>
          <a:prstGeom prst="rect">
            <a:avLst/>
          </a:prstGeom>
        </p:spPr>
      </p:pic>
      <p:sp>
        <p:nvSpPr>
          <p:cNvPr id="7" name="Rectangle 6">
            <a:extLst>
              <a:ext uri="{FF2B5EF4-FFF2-40B4-BE49-F238E27FC236}">
                <a16:creationId xmlns:a16="http://schemas.microsoft.com/office/drawing/2014/main" id="{0773DD05-60BC-4267-BECC-A07D150821B2}"/>
              </a:ext>
            </a:extLst>
          </p:cNvPr>
          <p:cNvSpPr/>
          <p:nvPr/>
        </p:nvSpPr>
        <p:spPr>
          <a:xfrm>
            <a:off x="240632" y="3395554"/>
            <a:ext cx="8863634" cy="4600310"/>
          </a:xfrm>
          <a:prstGeom prst="rect">
            <a:avLst/>
          </a:prstGeom>
          <a:gradFill flip="none" rotWithShape="1">
            <a:gsLst>
              <a:gs pos="29000">
                <a:srgbClr val="FFFFFF">
                  <a:alpha val="41000"/>
                </a:srgbClr>
              </a:gs>
              <a:gs pos="100000">
                <a:schemeClr val="bg1">
                  <a:alpha val="0"/>
                </a:schemeClr>
              </a:gs>
              <a:gs pos="0">
                <a:schemeClr val="bg1">
                  <a:shade val="100000"/>
                  <a:satMod val="115000"/>
                </a:schemeClr>
              </a:gs>
            </a:gsLst>
            <a:lin ang="10800000" scaled="1"/>
            <a:tileRect/>
          </a:gradFill>
          <a:ln w="571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68" name="Straight Connector 67"/>
          <p:cNvCxnSpPr/>
          <p:nvPr/>
        </p:nvCxnSpPr>
        <p:spPr>
          <a:xfrm flipH="1" flipV="1">
            <a:off x="8943180" y="-1407566"/>
            <a:ext cx="3467773" cy="3974536"/>
          </a:xfrm>
          <a:prstGeom prst="line">
            <a:avLst/>
          </a:prstGeom>
          <a:ln w="2222500">
            <a:solidFill>
              <a:schemeClr val="accent3"/>
            </a:solidFill>
          </a:ln>
          <a:effectLst/>
        </p:spPr>
        <p:style>
          <a:lnRef idx="2">
            <a:schemeClr val="accent2"/>
          </a:lnRef>
          <a:fillRef idx="0">
            <a:schemeClr val="accent2"/>
          </a:fillRef>
          <a:effectRef idx="1">
            <a:schemeClr val="accent2"/>
          </a:effectRef>
          <a:fontRef idx="minor">
            <a:schemeClr val="tx1"/>
          </a:fontRef>
        </p:style>
      </p:cxnSp>
      <p:cxnSp>
        <p:nvCxnSpPr>
          <p:cNvPr id="65" name="Straight Connector 64"/>
          <p:cNvCxnSpPr/>
          <p:nvPr/>
        </p:nvCxnSpPr>
        <p:spPr>
          <a:xfrm flipH="1" flipV="1">
            <a:off x="4828677" y="-959424"/>
            <a:ext cx="4330027" cy="4851918"/>
          </a:xfrm>
          <a:prstGeom prst="line">
            <a:avLst/>
          </a:prstGeom>
          <a:ln w="2222500">
            <a:solidFill>
              <a:schemeClr val="accent6"/>
            </a:solidFill>
          </a:ln>
          <a:effectLst/>
        </p:spPr>
        <p:style>
          <a:lnRef idx="2">
            <a:schemeClr val="accent2"/>
          </a:lnRef>
          <a:fillRef idx="0">
            <a:schemeClr val="accent2"/>
          </a:fillRef>
          <a:effectRef idx="1">
            <a:schemeClr val="accent2"/>
          </a:effectRef>
          <a:fontRef idx="minor">
            <a:schemeClr val="tx1"/>
          </a:fontRef>
        </p:style>
      </p:cxnSp>
      <p:cxnSp>
        <p:nvCxnSpPr>
          <p:cNvPr id="62" name="Straight Connector 61"/>
          <p:cNvCxnSpPr/>
          <p:nvPr/>
        </p:nvCxnSpPr>
        <p:spPr>
          <a:xfrm flipH="1" flipV="1">
            <a:off x="385011" y="-959424"/>
            <a:ext cx="5169184" cy="5938034"/>
          </a:xfrm>
          <a:prstGeom prst="line">
            <a:avLst/>
          </a:prstGeom>
          <a:ln w="2222500">
            <a:solidFill>
              <a:schemeClr val="accent1"/>
            </a:solidFill>
          </a:ln>
          <a:effectLst/>
        </p:spPr>
        <p:style>
          <a:lnRef idx="2">
            <a:schemeClr val="accent2"/>
          </a:lnRef>
          <a:fillRef idx="0">
            <a:schemeClr val="accent2"/>
          </a:fillRef>
          <a:effectRef idx="1">
            <a:schemeClr val="accent2"/>
          </a:effectRef>
          <a:fontRef idx="minor">
            <a:schemeClr val="tx1"/>
          </a:fontRef>
        </p:style>
      </p:cxnSp>
      <p:sp>
        <p:nvSpPr>
          <p:cNvPr id="8" name="Slide Number Placeholder 5"/>
          <p:cNvSpPr>
            <a:spLocks noGrp="1"/>
          </p:cNvSpPr>
          <p:nvPr>
            <p:ph type="sldNum" sz="quarter" idx="4"/>
          </p:nvPr>
        </p:nvSpPr>
        <p:spPr>
          <a:xfrm>
            <a:off x="10485120" y="7557714"/>
            <a:ext cx="3413760" cy="438150"/>
          </a:xfrm>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38</a:t>
            </a:fld>
            <a:endParaRPr lang="en-US" dirty="0"/>
          </a:p>
        </p:txBody>
      </p:sp>
      <p:sp>
        <p:nvSpPr>
          <p:cNvPr id="16" name="TextBox 15"/>
          <p:cNvSpPr txBox="1"/>
          <p:nvPr/>
        </p:nvSpPr>
        <p:spPr>
          <a:xfrm>
            <a:off x="13539545" y="6865286"/>
            <a:ext cx="184666" cy="492443"/>
          </a:xfrm>
          <a:prstGeom prst="rect">
            <a:avLst/>
          </a:prstGeom>
          <a:noFill/>
        </p:spPr>
        <p:txBody>
          <a:bodyPr wrap="none" rtlCol="0">
            <a:spAutoFit/>
          </a:bodyPr>
          <a:lstStyle/>
          <a:p>
            <a:endParaRPr lang="en-US" dirty="0"/>
          </a:p>
        </p:txBody>
      </p:sp>
      <p:sp>
        <p:nvSpPr>
          <p:cNvPr id="38" name="Oval 37"/>
          <p:cNvSpPr/>
          <p:nvPr/>
        </p:nvSpPr>
        <p:spPr>
          <a:xfrm>
            <a:off x="4237398" y="3523754"/>
            <a:ext cx="2926080" cy="2926080"/>
          </a:xfrm>
          <a:prstGeom prst="ellipse">
            <a:avLst/>
          </a:prstGeom>
          <a:solidFill>
            <a:schemeClr val="bg1"/>
          </a:solidFill>
          <a:ln w="1428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p:cNvSpPr/>
          <p:nvPr/>
        </p:nvSpPr>
        <p:spPr>
          <a:xfrm>
            <a:off x="7720608" y="2369598"/>
            <a:ext cx="2926080" cy="2926080"/>
          </a:xfrm>
          <a:prstGeom prst="ellipse">
            <a:avLst/>
          </a:prstGeom>
          <a:solidFill>
            <a:schemeClr val="bg1"/>
          </a:solidFill>
          <a:ln w="1428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Rectangle 71"/>
          <p:cNvSpPr/>
          <p:nvPr/>
        </p:nvSpPr>
        <p:spPr>
          <a:xfrm>
            <a:off x="0" y="-28185"/>
            <a:ext cx="14630400" cy="11530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Adding Events to an Event Calendar</a:t>
            </a:r>
          </a:p>
        </p:txBody>
      </p:sp>
      <p:sp>
        <p:nvSpPr>
          <p:cNvPr id="44" name="Oval 43"/>
          <p:cNvSpPr/>
          <p:nvPr/>
        </p:nvSpPr>
        <p:spPr>
          <a:xfrm>
            <a:off x="11122404" y="1087635"/>
            <a:ext cx="2926080" cy="2926080"/>
          </a:xfrm>
          <a:prstGeom prst="ellipse">
            <a:avLst/>
          </a:prstGeom>
          <a:solidFill>
            <a:schemeClr val="bg1"/>
          </a:solidFill>
          <a:ln w="142875">
            <a:solidFill>
              <a:srgbClr val="65C6B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p:cNvSpPr txBox="1"/>
          <p:nvPr/>
        </p:nvSpPr>
        <p:spPr>
          <a:xfrm>
            <a:off x="5210108" y="5592935"/>
            <a:ext cx="4792267" cy="749141"/>
          </a:xfrm>
          <a:prstGeom prst="roundRect">
            <a:avLst/>
          </a:prstGeom>
          <a:solidFill>
            <a:schemeClr val="accent1"/>
          </a:solidFill>
        </p:spPr>
        <p:style>
          <a:lnRef idx="3">
            <a:schemeClr val="lt1"/>
          </a:lnRef>
          <a:fillRef idx="1">
            <a:schemeClr val="accent2"/>
          </a:fillRef>
          <a:effectRef idx="1">
            <a:schemeClr val="accent2"/>
          </a:effectRef>
          <a:fontRef idx="minor">
            <a:schemeClr val="lt1"/>
          </a:fontRef>
        </p:style>
        <p:txBody>
          <a:bodyPr wrap="none" lIns="182880" tIns="91440" rIns="182880" bIns="91440" rtlCol="0" anchor="ctr">
            <a:spAutoFit/>
          </a:bodyPr>
          <a:lstStyle/>
          <a:p>
            <a:pPr algn="ctr"/>
            <a:r>
              <a:rPr lang="en-US" sz="3200" dirty="0">
                <a:solidFill>
                  <a:sysClr val="windowText" lastClr="000000"/>
                </a:solidFill>
              </a:rPr>
              <a:t>Import from Raiser’s Edge</a:t>
            </a:r>
          </a:p>
        </p:txBody>
      </p:sp>
      <p:pic>
        <p:nvPicPr>
          <p:cNvPr id="10" name="Picture 9">
            <a:extLst>
              <a:ext uri="{FF2B5EF4-FFF2-40B4-BE49-F238E27FC236}">
                <a16:creationId xmlns:a16="http://schemas.microsoft.com/office/drawing/2014/main" id="{1B7B428E-288F-4C5D-B035-52F99D1BA5B2}"/>
              </a:ext>
            </a:extLst>
          </p:cNvPr>
          <p:cNvPicPr>
            <a:picLocks noChangeAspect="1"/>
          </p:cNvPicPr>
          <p:nvPr/>
        </p:nvPicPr>
        <p:blipFill>
          <a:blip r:embed="rId4"/>
          <a:stretch>
            <a:fillRect/>
          </a:stretch>
        </p:blipFill>
        <p:spPr>
          <a:xfrm>
            <a:off x="4438733" y="4812776"/>
            <a:ext cx="2562570" cy="432730"/>
          </a:xfrm>
          <a:prstGeom prst="rect">
            <a:avLst/>
          </a:prstGeom>
        </p:spPr>
      </p:pic>
      <p:pic>
        <p:nvPicPr>
          <p:cNvPr id="11" name="Picture 10">
            <a:extLst>
              <a:ext uri="{FF2B5EF4-FFF2-40B4-BE49-F238E27FC236}">
                <a16:creationId xmlns:a16="http://schemas.microsoft.com/office/drawing/2014/main" id="{38D7B964-12B1-4D4E-B71F-D5FCA0630983}"/>
              </a:ext>
            </a:extLst>
          </p:cNvPr>
          <p:cNvPicPr>
            <a:picLocks noChangeAspect="1"/>
          </p:cNvPicPr>
          <p:nvPr/>
        </p:nvPicPr>
        <p:blipFill>
          <a:blip r:embed="rId5"/>
          <a:stretch>
            <a:fillRect/>
          </a:stretch>
        </p:blipFill>
        <p:spPr>
          <a:xfrm>
            <a:off x="8608130" y="3013246"/>
            <a:ext cx="1240128" cy="1664383"/>
          </a:xfrm>
          <a:prstGeom prst="rect">
            <a:avLst/>
          </a:prstGeom>
        </p:spPr>
      </p:pic>
      <p:sp>
        <p:nvSpPr>
          <p:cNvPr id="85" name="TextBox 84"/>
          <p:cNvSpPr txBox="1"/>
          <p:nvPr/>
        </p:nvSpPr>
        <p:spPr>
          <a:xfrm>
            <a:off x="8958772" y="4458178"/>
            <a:ext cx="3763776" cy="749141"/>
          </a:xfrm>
          <a:prstGeom prst="roundRect">
            <a:avLst/>
          </a:prstGeom>
          <a:solidFill>
            <a:schemeClr val="accent6"/>
          </a:solidFill>
        </p:spPr>
        <p:style>
          <a:lnRef idx="3">
            <a:schemeClr val="lt1"/>
          </a:lnRef>
          <a:fillRef idx="1">
            <a:schemeClr val="accent2"/>
          </a:fillRef>
          <a:effectRef idx="1">
            <a:schemeClr val="accent2"/>
          </a:effectRef>
          <a:fontRef idx="minor">
            <a:schemeClr val="lt1"/>
          </a:fontRef>
        </p:style>
        <p:txBody>
          <a:bodyPr wrap="none" lIns="182880" tIns="91440" rIns="182880" bIns="91440" rtlCol="0" anchor="ctr">
            <a:spAutoFit/>
          </a:bodyPr>
          <a:lstStyle/>
          <a:p>
            <a:pPr algn="ctr"/>
            <a:r>
              <a:rPr lang="en-US" sz="3200" dirty="0">
                <a:solidFill>
                  <a:sysClr val="windowText" lastClr="000000"/>
                </a:solidFill>
              </a:rPr>
              <a:t>Import from .csv file</a:t>
            </a:r>
          </a:p>
        </p:txBody>
      </p:sp>
      <p:pic>
        <p:nvPicPr>
          <p:cNvPr id="14" name="Picture 13">
            <a:extLst>
              <a:ext uri="{FF2B5EF4-FFF2-40B4-BE49-F238E27FC236}">
                <a16:creationId xmlns:a16="http://schemas.microsoft.com/office/drawing/2014/main" id="{E9E7F83F-C553-492C-B10C-E12332B5672E}"/>
              </a:ext>
            </a:extLst>
          </p:cNvPr>
          <p:cNvPicPr>
            <a:picLocks noChangeAspect="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1500029" y="1530294"/>
            <a:ext cx="2224182" cy="2253882"/>
          </a:xfrm>
          <a:prstGeom prst="rect">
            <a:avLst/>
          </a:prstGeom>
        </p:spPr>
      </p:pic>
      <p:sp>
        <p:nvSpPr>
          <p:cNvPr id="86" name="TextBox 85"/>
          <p:cNvSpPr txBox="1"/>
          <p:nvPr/>
        </p:nvSpPr>
        <p:spPr>
          <a:xfrm>
            <a:off x="11680312" y="3501163"/>
            <a:ext cx="2718011" cy="749141"/>
          </a:xfrm>
          <a:prstGeom prst="roundRect">
            <a:avLst/>
          </a:prstGeom>
          <a:solidFill>
            <a:schemeClr val="accent3"/>
          </a:solidFill>
        </p:spPr>
        <p:style>
          <a:lnRef idx="3">
            <a:schemeClr val="lt1"/>
          </a:lnRef>
          <a:fillRef idx="1">
            <a:schemeClr val="accent2"/>
          </a:fillRef>
          <a:effectRef idx="1">
            <a:schemeClr val="accent2"/>
          </a:effectRef>
          <a:fontRef idx="minor">
            <a:schemeClr val="lt1"/>
          </a:fontRef>
        </p:style>
        <p:txBody>
          <a:bodyPr wrap="none" lIns="182880" tIns="91440" rIns="182880" bIns="91440" rtlCol="0" anchor="ctr">
            <a:spAutoFit/>
          </a:bodyPr>
          <a:lstStyle/>
          <a:p>
            <a:pPr algn="ctr"/>
            <a:r>
              <a:rPr lang="en-US" sz="3200" dirty="0">
                <a:solidFill>
                  <a:sysClr val="windowText" lastClr="000000"/>
                </a:solidFill>
              </a:rPr>
              <a:t>Add manually</a:t>
            </a:r>
          </a:p>
        </p:txBody>
      </p:sp>
    </p:spTree>
    <p:extLst>
      <p:ext uri="{BB962C8B-B14F-4D97-AF65-F5344CB8AC3E}">
        <p14:creationId xmlns:p14="http://schemas.microsoft.com/office/powerpoint/2010/main" val="2258105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D97EA4-1024-4A59-83FA-158EE596A943}"/>
              </a:ext>
            </a:extLst>
          </p:cNvPr>
          <p:cNvSpPr>
            <a:spLocks noGrp="1"/>
          </p:cNvSpPr>
          <p:nvPr>
            <p:ph type="sldNum" sz="quarter" idx="10"/>
          </p:nvPr>
        </p:nvSpPr>
        <p:spPr/>
        <p:txBody>
          <a:body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39</a:t>
            </a:fld>
            <a:endParaRPr kumimoji="0" lang="en-US" sz="1700" b="0" i="0" u="none" strike="noStrike" kern="1200" cap="none" spc="0" normalizeH="0" baseline="0" noProof="0" dirty="0">
              <a:ln>
                <a:noFill/>
              </a:ln>
              <a:solidFill>
                <a:prstClr val="white"/>
              </a:solidFill>
              <a:effectLst/>
              <a:uLnTx/>
              <a:uFillTx/>
              <a:latin typeface="HelveticaNeueLT Std Thin"/>
              <a:ea typeface="+mn-ea"/>
            </a:endParaRPr>
          </a:p>
        </p:txBody>
      </p:sp>
      <p:sp>
        <p:nvSpPr>
          <p:cNvPr id="5" name="Title 4">
            <a:extLst>
              <a:ext uri="{FF2B5EF4-FFF2-40B4-BE49-F238E27FC236}">
                <a16:creationId xmlns:a16="http://schemas.microsoft.com/office/drawing/2014/main" id="{B4AB8E18-E3BC-404F-9EA7-E06B95F1D023}"/>
              </a:ext>
            </a:extLst>
          </p:cNvPr>
          <p:cNvSpPr>
            <a:spLocks noGrp="1"/>
          </p:cNvSpPr>
          <p:nvPr>
            <p:ph type="title"/>
          </p:nvPr>
        </p:nvSpPr>
        <p:spPr>
          <a:xfrm>
            <a:off x="5906589" y="1223319"/>
            <a:ext cx="6628214" cy="996509"/>
          </a:xfrm>
        </p:spPr>
        <p:txBody>
          <a:bodyPr/>
          <a:lstStyle/>
          <a:p>
            <a:pPr algn="l"/>
            <a:r>
              <a:rPr lang="en-US" dirty="0">
                <a:solidFill>
                  <a:schemeClr val="tx1"/>
                </a:solidFill>
              </a:rPr>
              <a:t>FOLLOW ME</a:t>
            </a:r>
          </a:p>
        </p:txBody>
      </p:sp>
      <p:sp>
        <p:nvSpPr>
          <p:cNvPr id="10" name="Content Placeholder 4">
            <a:extLst>
              <a:ext uri="{FF2B5EF4-FFF2-40B4-BE49-F238E27FC236}">
                <a16:creationId xmlns:a16="http://schemas.microsoft.com/office/drawing/2014/main" id="{C9B64109-61F3-4D88-9707-38C9AFEC90BB}"/>
              </a:ext>
            </a:extLst>
          </p:cNvPr>
          <p:cNvSpPr txBox="1">
            <a:spLocks/>
          </p:cNvSpPr>
          <p:nvPr/>
        </p:nvSpPr>
        <p:spPr>
          <a:xfrm>
            <a:off x="5765475" y="2320214"/>
            <a:ext cx="8133405" cy="5207021"/>
          </a:xfrm>
          <a:prstGeom prst="rect">
            <a:avLst/>
          </a:prstGeom>
        </p:spPr>
        <p:txBody>
          <a:bodyPr/>
          <a:lst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lvl="0">
              <a:spcBef>
                <a:spcPts val="1800"/>
              </a:spcBef>
              <a:defRPr/>
            </a:pPr>
            <a:r>
              <a:rPr kumimoji="0" lang="en-US" sz="3200" b="0" i="0" u="none" strike="noStrike" kern="1200" cap="none" spc="0" normalizeH="0" baseline="0" noProof="0" dirty="0">
                <a:ln>
                  <a:noFill/>
                </a:ln>
                <a:solidFill>
                  <a:prstClr val="black"/>
                </a:solidFill>
                <a:effectLst/>
                <a:uLnTx/>
                <a:uFillTx/>
                <a:latin typeface="HelveticaNeueLT Std Thin"/>
                <a:ea typeface="+mn-ea"/>
              </a:rPr>
              <a:t>Let’s add a new </a:t>
            </a:r>
            <a:r>
              <a:rPr lang="en-US" dirty="0">
                <a:solidFill>
                  <a:prstClr val="black"/>
                </a:solidFill>
              </a:rPr>
              <a:t>event manually</a:t>
            </a:r>
            <a:endParaRPr kumimoji="0" lang="en-US" sz="3200" b="0" i="0" u="none" strike="noStrike" kern="1200" cap="none" spc="0" normalizeH="0" baseline="0" noProof="0" dirty="0">
              <a:ln>
                <a:noFill/>
              </a:ln>
              <a:solidFill>
                <a:prstClr val="black"/>
              </a:solidFill>
              <a:effectLst/>
              <a:uLnTx/>
              <a:uFillTx/>
              <a:latin typeface="HelveticaNeueLT Std Thin"/>
              <a:ea typeface="+mn-ea"/>
            </a:endParaRPr>
          </a:p>
        </p:txBody>
      </p:sp>
      <p:pic>
        <p:nvPicPr>
          <p:cNvPr id="6" name="Picture 5">
            <a:extLst>
              <a:ext uri="{FF2B5EF4-FFF2-40B4-BE49-F238E27FC236}">
                <a16:creationId xmlns:a16="http://schemas.microsoft.com/office/drawing/2014/main" id="{C31230F7-338F-4069-B712-2CF6ACB08EC7}"/>
              </a:ext>
            </a:extLst>
          </p:cNvPr>
          <p:cNvPicPr>
            <a:picLocks noChangeAspect="1"/>
          </p:cNvPicPr>
          <p:nvPr/>
        </p:nvPicPr>
        <p:blipFill rotWithShape="1">
          <a:blip r:embed="rId3"/>
          <a:srcRect r="26100"/>
          <a:stretch/>
        </p:blipFill>
        <p:spPr>
          <a:xfrm flipH="1">
            <a:off x="0" y="2483007"/>
            <a:ext cx="5155875" cy="4117092"/>
          </a:xfrm>
          <a:prstGeom prst="rect">
            <a:avLst/>
          </a:prstGeom>
        </p:spPr>
      </p:pic>
    </p:spTree>
    <p:extLst>
      <p:ext uri="{BB962C8B-B14F-4D97-AF65-F5344CB8AC3E}">
        <p14:creationId xmlns:p14="http://schemas.microsoft.com/office/powerpoint/2010/main" val="267795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pic>
        <p:nvPicPr>
          <p:cNvPr id="29" name="Picture 28"/>
          <p:cNvPicPr>
            <a:picLocks noChangeAspect="1"/>
          </p:cNvPicPr>
          <p:nvPr/>
        </p:nvPicPr>
        <p:blipFill>
          <a:blip r:embed="rId12"/>
          <a:stretch>
            <a:fillRect/>
          </a:stretch>
        </p:blipFill>
        <p:spPr>
          <a:xfrm>
            <a:off x="8033551" y="2214724"/>
            <a:ext cx="4903137" cy="4147780"/>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4"/>
          </p:nvPr>
        </p:nvSpPr>
        <p:spPr/>
        <p:txBody>
          <a:bodyPr/>
          <a:lstStyle/>
          <a:p>
            <a:fld id="{9BAF17C7-17EA-8D48-9B14-FB2C06BF0E79}" type="slidenum">
              <a:rPr lang="en-US" smtClean="0"/>
              <a:pPr/>
              <a:t>4</a:t>
            </a:fld>
            <a:endParaRPr lang="en-US" dirty="0"/>
          </a:p>
        </p:txBody>
      </p:sp>
      <p:sp>
        <p:nvSpPr>
          <p:cNvPr id="2" name="Title 1"/>
          <p:cNvSpPr>
            <a:spLocks noGrp="1"/>
          </p:cNvSpPr>
          <p:nvPr>
            <p:ph type="title"/>
          </p:nvPr>
        </p:nvSpPr>
        <p:spPr>
          <a:xfrm>
            <a:off x="6729162" y="0"/>
            <a:ext cx="7444037" cy="996509"/>
          </a:xfrm>
        </p:spPr>
        <p:txBody>
          <a:bodyPr>
            <a:noAutofit/>
          </a:bodyPr>
          <a:lstStyle/>
          <a:p>
            <a:r>
              <a:rPr lang="en-US" dirty="0"/>
              <a:t>Big Picture</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4"/>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spTree>
    <p:extLst>
      <p:ext uri="{BB962C8B-B14F-4D97-AF65-F5344CB8AC3E}">
        <p14:creationId xmlns:p14="http://schemas.microsoft.com/office/powerpoint/2010/main" val="82693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lvl="0"/>
            <a:fld id="{9BAF17C7-17EA-8D48-9B14-FB2C06BF0E79}" type="slidenum">
              <a:rPr lang="en-US" noProof="0" smtClean="0"/>
              <a:pPr lvl="0"/>
              <a:t>40</a:t>
            </a:fld>
            <a:endParaRPr lang="en-US" noProof="0" dirty="0"/>
          </a:p>
        </p:txBody>
      </p:sp>
      <p:sp>
        <p:nvSpPr>
          <p:cNvPr id="2" name="Title 1"/>
          <p:cNvSpPr>
            <a:spLocks noGrp="1"/>
          </p:cNvSpPr>
          <p:nvPr>
            <p:ph type="title"/>
          </p:nvPr>
        </p:nvSpPr>
        <p:spPr/>
        <p:txBody>
          <a:bodyPr/>
          <a:lstStyle/>
          <a:p>
            <a:r>
              <a:rPr lang="en-US" dirty="0"/>
              <a:t>Data health</a:t>
            </a:r>
          </a:p>
        </p:txBody>
      </p:sp>
      <p:sp>
        <p:nvSpPr>
          <p:cNvPr id="4" name="Text Placeholder 3"/>
          <p:cNvSpPr>
            <a:spLocks noGrp="1"/>
          </p:cNvSpPr>
          <p:nvPr>
            <p:ph idx="1"/>
          </p:nvPr>
        </p:nvSpPr>
        <p:spPr/>
        <p:txBody>
          <a:bodyPr/>
          <a:lstStyle/>
          <a:p>
            <a:r>
              <a:rPr lang="en-US" dirty="0"/>
              <a:t>Follow your organization’s naming conventions when creating events in Raiser’s Edge</a:t>
            </a:r>
          </a:p>
          <a:p>
            <a:endParaRPr lang="en-US" dirty="0"/>
          </a:p>
          <a:p>
            <a:endParaRPr lang="en-US" dirty="0"/>
          </a:p>
        </p:txBody>
      </p:sp>
    </p:spTree>
    <p:extLst>
      <p:ext uri="{BB962C8B-B14F-4D97-AF65-F5344CB8AC3E}">
        <p14:creationId xmlns:p14="http://schemas.microsoft.com/office/powerpoint/2010/main" val="4133116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41</a:t>
            </a:fld>
            <a:endParaRPr lang="en-US" dirty="0"/>
          </a:p>
        </p:txBody>
      </p:sp>
      <p:sp>
        <p:nvSpPr>
          <p:cNvPr id="2" name="Title 1"/>
          <p:cNvSpPr>
            <a:spLocks noGrp="1"/>
          </p:cNvSpPr>
          <p:nvPr>
            <p:ph type="title"/>
          </p:nvPr>
        </p:nvSpPr>
        <p:spPr>
          <a:xfrm>
            <a:off x="6795880" y="0"/>
            <a:ext cx="7377319" cy="996509"/>
          </a:xfrm>
        </p:spPr>
        <p:txBody>
          <a:bodyPr>
            <a:noAutofit/>
          </a:bodyPr>
          <a:lstStyle/>
          <a:p>
            <a:r>
              <a:rPr lang="en-US" dirty="0"/>
              <a:t>directories</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grpSp>
        <p:nvGrpSpPr>
          <p:cNvPr id="12" name="Group 11">
            <a:extLst>
              <a:ext uri="{FF2B5EF4-FFF2-40B4-BE49-F238E27FC236}">
                <a16:creationId xmlns:a16="http://schemas.microsoft.com/office/drawing/2014/main" id="{9A848C9B-7227-4A93-8139-21904526AE2E}"/>
              </a:ext>
            </a:extLst>
          </p:cNvPr>
          <p:cNvGrpSpPr/>
          <p:nvPr/>
        </p:nvGrpSpPr>
        <p:grpSpPr>
          <a:xfrm>
            <a:off x="7795481" y="1811936"/>
            <a:ext cx="5379278" cy="4550568"/>
            <a:chOff x="6977189" y="1443028"/>
            <a:chExt cx="7111568" cy="6015989"/>
          </a:xfrm>
        </p:grpSpPr>
        <p:pic>
          <p:nvPicPr>
            <p:cNvPr id="29" name="Picture 28"/>
            <p:cNvPicPr>
              <a:picLocks noChangeAspect="1"/>
            </p:cNvPicPr>
            <p:nvPr/>
          </p:nvPicPr>
          <p:blipFill>
            <a:blip r:embed="rId14"/>
            <a:stretch>
              <a:fillRect/>
            </a:stretch>
          </p:blipFill>
          <p:spPr>
            <a:xfrm>
              <a:off x="6977189" y="1443028"/>
              <a:ext cx="7111568" cy="6015989"/>
            </a:xfrm>
            <a:prstGeom prst="rect">
              <a:avLst/>
            </a:prstGeom>
          </p:spPr>
        </p:pic>
        <p:sp>
          <p:nvSpPr>
            <p:cNvPr id="5" name="Rectangle 4">
              <a:extLst>
                <a:ext uri="{FF2B5EF4-FFF2-40B4-BE49-F238E27FC236}">
                  <a16:creationId xmlns:a16="http://schemas.microsoft.com/office/drawing/2014/main" id="{320D6D7E-99BC-4E26-9C0C-A82EF9438A6B}"/>
                </a:ext>
              </a:extLst>
            </p:cNvPr>
            <p:cNvSpPr/>
            <p:nvPr/>
          </p:nvSpPr>
          <p:spPr>
            <a:xfrm>
              <a:off x="7206181" y="1681135"/>
              <a:ext cx="6594225" cy="4313842"/>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37" name="Picture 36">
            <a:extLst>
              <a:ext uri="{FF2B5EF4-FFF2-40B4-BE49-F238E27FC236}">
                <a16:creationId xmlns:a16="http://schemas.microsoft.com/office/drawing/2014/main" id="{9445E3CA-8BF0-4368-A5B1-B961F935BD3B}"/>
              </a:ext>
            </a:extLst>
          </p:cNvPr>
          <p:cNvPicPr>
            <a:picLocks noChangeAspect="1"/>
          </p:cNvPicPr>
          <p:nvPr/>
        </p:nvPicPr>
        <p:blipFill>
          <a:blip r:embed="rId15"/>
          <a:stretch>
            <a:fillRect/>
          </a:stretch>
        </p:blipFill>
        <p:spPr>
          <a:xfrm>
            <a:off x="8283392" y="2399796"/>
            <a:ext cx="711778" cy="918090"/>
          </a:xfrm>
          <a:prstGeom prst="rect">
            <a:avLst/>
          </a:prstGeom>
        </p:spPr>
      </p:pic>
      <p:sp>
        <p:nvSpPr>
          <p:cNvPr id="38" name="Rectangle 37">
            <a:extLst>
              <a:ext uri="{FF2B5EF4-FFF2-40B4-BE49-F238E27FC236}">
                <a16:creationId xmlns:a16="http://schemas.microsoft.com/office/drawing/2014/main" id="{05DA7F89-FEA9-4D9D-8C66-B4DAEB79DB1D}"/>
              </a:ext>
            </a:extLst>
          </p:cNvPr>
          <p:cNvSpPr/>
          <p:nvPr/>
        </p:nvSpPr>
        <p:spPr>
          <a:xfrm>
            <a:off x="9119401" y="2499099"/>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3C99775-9CED-4C4F-B30C-C695D2005F4E}"/>
              </a:ext>
            </a:extLst>
          </p:cNvPr>
          <p:cNvSpPr/>
          <p:nvPr/>
        </p:nvSpPr>
        <p:spPr>
          <a:xfrm>
            <a:off x="9119402" y="270178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B0865F6-6D4A-424C-86CC-E1EB67E43BA3}"/>
              </a:ext>
            </a:extLst>
          </p:cNvPr>
          <p:cNvSpPr/>
          <p:nvPr/>
        </p:nvSpPr>
        <p:spPr>
          <a:xfrm>
            <a:off x="9792015" y="270178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EB2F732-E91A-4A21-8176-5227D39D3F78}"/>
              </a:ext>
            </a:extLst>
          </p:cNvPr>
          <p:cNvSpPr/>
          <p:nvPr/>
        </p:nvSpPr>
        <p:spPr>
          <a:xfrm>
            <a:off x="9119402" y="289140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1ACB33C-69ED-494A-9308-B2D960F7EE9A}"/>
              </a:ext>
            </a:extLst>
          </p:cNvPr>
          <p:cNvSpPr/>
          <p:nvPr/>
        </p:nvSpPr>
        <p:spPr>
          <a:xfrm>
            <a:off x="9792015" y="289140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ED1CC88-7A62-4C0E-8F7B-5CC3EEEF7665}"/>
              </a:ext>
            </a:extLst>
          </p:cNvPr>
          <p:cNvSpPr/>
          <p:nvPr/>
        </p:nvSpPr>
        <p:spPr>
          <a:xfrm>
            <a:off x="9119402" y="30735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527E8F6-6E3D-4DD2-B678-2C7C97BD7BE1}"/>
              </a:ext>
            </a:extLst>
          </p:cNvPr>
          <p:cNvSpPr/>
          <p:nvPr/>
        </p:nvSpPr>
        <p:spPr>
          <a:xfrm>
            <a:off x="9792015" y="30735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FAAE485-1608-4452-88F2-CA48949F44E5}"/>
              </a:ext>
            </a:extLst>
          </p:cNvPr>
          <p:cNvSpPr/>
          <p:nvPr/>
        </p:nvSpPr>
        <p:spPr>
          <a:xfrm>
            <a:off x="8087992" y="2250874"/>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76EF1BD1-EDA1-4F10-97C3-1B473A395725}"/>
              </a:ext>
            </a:extLst>
          </p:cNvPr>
          <p:cNvPicPr>
            <a:picLocks noChangeAspect="1"/>
          </p:cNvPicPr>
          <p:nvPr/>
        </p:nvPicPr>
        <p:blipFill>
          <a:blip r:embed="rId16"/>
          <a:stretch>
            <a:fillRect/>
          </a:stretch>
        </p:blipFill>
        <p:spPr>
          <a:xfrm>
            <a:off x="8319130" y="3904937"/>
            <a:ext cx="640301" cy="918090"/>
          </a:xfrm>
          <a:prstGeom prst="rect">
            <a:avLst/>
          </a:prstGeom>
        </p:spPr>
      </p:pic>
      <p:sp>
        <p:nvSpPr>
          <p:cNvPr id="56" name="Rectangle 55">
            <a:extLst>
              <a:ext uri="{FF2B5EF4-FFF2-40B4-BE49-F238E27FC236}">
                <a16:creationId xmlns:a16="http://schemas.microsoft.com/office/drawing/2014/main" id="{2219826F-44FB-4ADE-97D3-085692D4B925}"/>
              </a:ext>
            </a:extLst>
          </p:cNvPr>
          <p:cNvSpPr/>
          <p:nvPr/>
        </p:nvSpPr>
        <p:spPr>
          <a:xfrm>
            <a:off x="9119401" y="4004240"/>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E4ED9842-D2EB-456E-9DD6-2D8A7FA54490}"/>
              </a:ext>
            </a:extLst>
          </p:cNvPr>
          <p:cNvSpPr/>
          <p:nvPr/>
        </p:nvSpPr>
        <p:spPr>
          <a:xfrm>
            <a:off x="9119402" y="420692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87B3A052-2B42-4D61-AA66-80751EF9E971}"/>
              </a:ext>
            </a:extLst>
          </p:cNvPr>
          <p:cNvSpPr/>
          <p:nvPr/>
        </p:nvSpPr>
        <p:spPr>
          <a:xfrm>
            <a:off x="9792015" y="420692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F87BA92-448D-4FC1-B3EC-189BF808EE70}"/>
              </a:ext>
            </a:extLst>
          </p:cNvPr>
          <p:cNvSpPr/>
          <p:nvPr/>
        </p:nvSpPr>
        <p:spPr>
          <a:xfrm>
            <a:off x="9119402" y="439654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F51991C-FC83-4D05-8E36-9EE8B819FDA4}"/>
              </a:ext>
            </a:extLst>
          </p:cNvPr>
          <p:cNvSpPr/>
          <p:nvPr/>
        </p:nvSpPr>
        <p:spPr>
          <a:xfrm>
            <a:off x="9792015" y="439654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EA9C8BC6-5F1B-4828-9C51-A1E073F73F44}"/>
              </a:ext>
            </a:extLst>
          </p:cNvPr>
          <p:cNvSpPr/>
          <p:nvPr/>
        </p:nvSpPr>
        <p:spPr>
          <a:xfrm>
            <a:off x="9119402" y="45787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ED2ACEE5-D7AE-411A-9902-A979F947765C}"/>
              </a:ext>
            </a:extLst>
          </p:cNvPr>
          <p:cNvSpPr/>
          <p:nvPr/>
        </p:nvSpPr>
        <p:spPr>
          <a:xfrm>
            <a:off x="9792015" y="45787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A6A58885-6AD9-4534-870A-08B20B8EE855}"/>
              </a:ext>
            </a:extLst>
          </p:cNvPr>
          <p:cNvSpPr/>
          <p:nvPr/>
        </p:nvSpPr>
        <p:spPr>
          <a:xfrm>
            <a:off x="8087992" y="3756015"/>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7D8E11AD-AEFA-4F11-8321-9D19B4BCF462}"/>
              </a:ext>
            </a:extLst>
          </p:cNvPr>
          <p:cNvPicPr>
            <a:picLocks noChangeAspect="1"/>
          </p:cNvPicPr>
          <p:nvPr/>
        </p:nvPicPr>
        <p:blipFill>
          <a:blip r:embed="rId17"/>
          <a:stretch>
            <a:fillRect/>
          </a:stretch>
        </p:blipFill>
        <p:spPr>
          <a:xfrm>
            <a:off x="10766660" y="2405396"/>
            <a:ext cx="711778" cy="903549"/>
          </a:xfrm>
          <a:prstGeom prst="rect">
            <a:avLst/>
          </a:prstGeom>
        </p:spPr>
      </p:pic>
      <p:sp>
        <p:nvSpPr>
          <p:cNvPr id="73" name="Rectangle 72">
            <a:extLst>
              <a:ext uri="{FF2B5EF4-FFF2-40B4-BE49-F238E27FC236}">
                <a16:creationId xmlns:a16="http://schemas.microsoft.com/office/drawing/2014/main" id="{714C0508-80B7-41B6-821C-5ECF24B3EB3E}"/>
              </a:ext>
            </a:extLst>
          </p:cNvPr>
          <p:cNvSpPr/>
          <p:nvPr/>
        </p:nvSpPr>
        <p:spPr>
          <a:xfrm>
            <a:off x="11602669" y="2497429"/>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26A33F6-0855-4267-A566-72B5712438C0}"/>
              </a:ext>
            </a:extLst>
          </p:cNvPr>
          <p:cNvSpPr/>
          <p:nvPr/>
        </p:nvSpPr>
        <p:spPr>
          <a:xfrm>
            <a:off x="11602670" y="27001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7D12F299-0981-4A7C-9651-25F7DF715C54}"/>
              </a:ext>
            </a:extLst>
          </p:cNvPr>
          <p:cNvSpPr/>
          <p:nvPr/>
        </p:nvSpPr>
        <p:spPr>
          <a:xfrm>
            <a:off x="12275283" y="27001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801DF9F1-60FC-4702-9023-76DC673AD7A8}"/>
              </a:ext>
            </a:extLst>
          </p:cNvPr>
          <p:cNvSpPr/>
          <p:nvPr/>
        </p:nvSpPr>
        <p:spPr>
          <a:xfrm>
            <a:off x="11602670" y="288973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64221FF5-B50D-45A3-9418-E5930613E4F5}"/>
              </a:ext>
            </a:extLst>
          </p:cNvPr>
          <p:cNvSpPr/>
          <p:nvPr/>
        </p:nvSpPr>
        <p:spPr>
          <a:xfrm>
            <a:off x="12275283" y="288973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29BB469-6690-4A4F-9EEA-88632DB91920}"/>
              </a:ext>
            </a:extLst>
          </p:cNvPr>
          <p:cNvSpPr/>
          <p:nvPr/>
        </p:nvSpPr>
        <p:spPr>
          <a:xfrm>
            <a:off x="11602670" y="307190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6E66A5-35CA-45FE-9E2C-42158D11965B}"/>
              </a:ext>
            </a:extLst>
          </p:cNvPr>
          <p:cNvSpPr/>
          <p:nvPr/>
        </p:nvSpPr>
        <p:spPr>
          <a:xfrm>
            <a:off x="12275283" y="307190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F6E3F5CF-F7B7-41DA-A06C-F0AF181473BC}"/>
              </a:ext>
            </a:extLst>
          </p:cNvPr>
          <p:cNvSpPr/>
          <p:nvPr/>
        </p:nvSpPr>
        <p:spPr>
          <a:xfrm>
            <a:off x="10571260" y="2249204"/>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B23242A5-EFB8-4DBB-8486-03AFE88AFB7D}"/>
              </a:ext>
            </a:extLst>
          </p:cNvPr>
          <p:cNvPicPr>
            <a:picLocks noChangeAspect="1"/>
          </p:cNvPicPr>
          <p:nvPr/>
        </p:nvPicPr>
        <p:blipFill>
          <a:blip r:embed="rId18"/>
          <a:stretch>
            <a:fillRect/>
          </a:stretch>
        </p:blipFill>
        <p:spPr>
          <a:xfrm>
            <a:off x="10766660" y="3922933"/>
            <a:ext cx="711778" cy="878757"/>
          </a:xfrm>
          <a:prstGeom prst="rect">
            <a:avLst/>
          </a:prstGeom>
        </p:spPr>
      </p:pic>
      <p:sp>
        <p:nvSpPr>
          <p:cNvPr id="82" name="Rectangle 81">
            <a:extLst>
              <a:ext uri="{FF2B5EF4-FFF2-40B4-BE49-F238E27FC236}">
                <a16:creationId xmlns:a16="http://schemas.microsoft.com/office/drawing/2014/main" id="{FBA1317A-BD39-4986-8A6B-2C46F6EFBE20}"/>
              </a:ext>
            </a:extLst>
          </p:cNvPr>
          <p:cNvSpPr/>
          <p:nvPr/>
        </p:nvSpPr>
        <p:spPr>
          <a:xfrm>
            <a:off x="11602669" y="4002570"/>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9AD28A5C-1184-4E7E-A321-CF3659E45CD6}"/>
              </a:ext>
            </a:extLst>
          </p:cNvPr>
          <p:cNvSpPr/>
          <p:nvPr/>
        </p:nvSpPr>
        <p:spPr>
          <a:xfrm>
            <a:off x="11602670" y="420525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877509C5-042B-42CA-B9F4-5987822F10E5}"/>
              </a:ext>
            </a:extLst>
          </p:cNvPr>
          <p:cNvSpPr/>
          <p:nvPr/>
        </p:nvSpPr>
        <p:spPr>
          <a:xfrm>
            <a:off x="12275283" y="420525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0A4F2AC0-3747-4A49-9BE6-6EEA40B1A8C7}"/>
              </a:ext>
            </a:extLst>
          </p:cNvPr>
          <p:cNvSpPr/>
          <p:nvPr/>
        </p:nvSpPr>
        <p:spPr>
          <a:xfrm>
            <a:off x="11602670" y="43948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C7A5C357-E8A7-4A56-A670-A0C349C89107}"/>
              </a:ext>
            </a:extLst>
          </p:cNvPr>
          <p:cNvSpPr/>
          <p:nvPr/>
        </p:nvSpPr>
        <p:spPr>
          <a:xfrm>
            <a:off x="12275283" y="43948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22A5050-4145-43B7-A49E-D983CDCD4512}"/>
              </a:ext>
            </a:extLst>
          </p:cNvPr>
          <p:cNvSpPr/>
          <p:nvPr/>
        </p:nvSpPr>
        <p:spPr>
          <a:xfrm>
            <a:off x="11602670" y="457704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589C1B6D-5D9C-4F7F-82C1-E6745EF62BCF}"/>
              </a:ext>
            </a:extLst>
          </p:cNvPr>
          <p:cNvSpPr/>
          <p:nvPr/>
        </p:nvSpPr>
        <p:spPr>
          <a:xfrm>
            <a:off x="12275283" y="457704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741B5347-A788-4328-9C86-248A8D0361DB}"/>
              </a:ext>
            </a:extLst>
          </p:cNvPr>
          <p:cNvSpPr/>
          <p:nvPr/>
        </p:nvSpPr>
        <p:spPr>
          <a:xfrm>
            <a:off x="10571260" y="3754345"/>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5395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Scavenger hunt</a:t>
            </a:r>
          </a:p>
        </p:txBody>
      </p:sp>
      <p:sp>
        <p:nvSpPr>
          <p:cNvPr id="3" name="Text Placeholder 2"/>
          <p:cNvSpPr>
            <a:spLocks noGrp="1"/>
          </p:cNvSpPr>
          <p:nvPr>
            <p:ph idx="1"/>
          </p:nvPr>
        </p:nvSpPr>
        <p:spPr/>
        <p:txBody>
          <a:bodyPr/>
          <a:lstStyle/>
          <a:p>
            <a:r>
              <a:rPr lang="en-US" dirty="0"/>
              <a:t>Go to </a:t>
            </a:r>
            <a:r>
              <a:rPr lang="en-US" b="1" dirty="0"/>
              <a:t>Resources &gt; Alumni Directory</a:t>
            </a:r>
          </a:p>
          <a:p>
            <a:r>
              <a:rPr lang="en-US" dirty="0"/>
              <a:t>Search for all alumni members who majored in Chemistry</a:t>
            </a:r>
          </a:p>
          <a:p>
            <a:r>
              <a:rPr lang="en-US" dirty="0"/>
              <a:t>What year did </a:t>
            </a:r>
            <a:r>
              <a:rPr lang="en-US" b="1" dirty="0"/>
              <a:t>Anthony Ellis </a:t>
            </a:r>
            <a:r>
              <a:rPr lang="en-US" dirty="0"/>
              <a:t>graduate?</a:t>
            </a:r>
          </a:p>
        </p:txBody>
      </p:sp>
      <p:sp>
        <p:nvSpPr>
          <p:cNvPr id="4" name="Slide Number Placeholder 3"/>
          <p:cNvSpPr>
            <a:spLocks noGrp="1"/>
          </p:cNvSpPr>
          <p:nvPr>
            <p:ph type="sldNum" sz="quarter" idx="4"/>
          </p:nvPr>
        </p:nvSpPr>
        <p:spPr/>
        <p:txBody>
          <a:bodyPr/>
          <a:lstStyle/>
          <a:p>
            <a:fld id="{9BAF17C7-17EA-8D48-9B14-FB2C06BF0E79}" type="slidenum">
              <a:rPr lang="en-US" smtClean="0"/>
              <a:pPr/>
              <a:t>42</a:t>
            </a:fld>
            <a:endParaRPr lang="en-US" dirty="0"/>
          </a:p>
        </p:txBody>
      </p:sp>
    </p:spTree>
    <p:extLst>
      <p:ext uri="{BB962C8B-B14F-4D97-AF65-F5344CB8AC3E}">
        <p14:creationId xmlns:p14="http://schemas.microsoft.com/office/powerpoint/2010/main" val="539497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Learn Lab</a:t>
            </a:r>
          </a:p>
        </p:txBody>
      </p:sp>
      <p:sp>
        <p:nvSpPr>
          <p:cNvPr id="11" name="Text Placeholder 10"/>
          <p:cNvSpPr>
            <a:spLocks noGrp="1"/>
          </p:cNvSpPr>
          <p:nvPr>
            <p:ph idx="1"/>
          </p:nvPr>
        </p:nvSpPr>
        <p:spPr/>
        <p:txBody>
          <a:bodyPr/>
          <a:lstStyle/>
          <a:p>
            <a:r>
              <a:rPr lang="en-US" dirty="0"/>
              <a:t>Let’s create a new directory for our board members</a:t>
            </a:r>
          </a:p>
        </p:txBody>
      </p:sp>
      <p:sp>
        <p:nvSpPr>
          <p:cNvPr id="9" name="Slide Number Placeholder 8"/>
          <p:cNvSpPr>
            <a:spLocks noGrp="1"/>
          </p:cNvSpPr>
          <p:nvPr>
            <p:ph type="sldNum" sz="quarter" idx="4"/>
          </p:nvPr>
        </p:nvSpPr>
        <p:spPr/>
        <p:txBody>
          <a:bodyPr/>
          <a:lstStyle/>
          <a:p>
            <a:pPr lvl="0"/>
            <a:fld id="{9BAF17C7-17EA-8D48-9B14-FB2C06BF0E79}" type="slidenum">
              <a:rPr lang="en-US" noProof="0" smtClean="0"/>
              <a:pPr lvl="0"/>
              <a:t>43</a:t>
            </a:fld>
            <a:endParaRPr lang="en-US" noProof="0" dirty="0"/>
          </a:p>
        </p:txBody>
      </p:sp>
    </p:spTree>
    <p:extLst>
      <p:ext uri="{BB962C8B-B14F-4D97-AF65-F5344CB8AC3E}">
        <p14:creationId xmlns:p14="http://schemas.microsoft.com/office/powerpoint/2010/main" val="2281417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D69E-6491-4C0F-9172-1FCAB37A8FB6}"/>
              </a:ext>
            </a:extLst>
          </p:cNvPr>
          <p:cNvSpPr>
            <a:spLocks noGrp="1"/>
          </p:cNvSpPr>
          <p:nvPr>
            <p:ph type="title"/>
          </p:nvPr>
        </p:nvSpPr>
        <p:spPr/>
        <p:txBody>
          <a:bodyPr/>
          <a:lstStyle/>
          <a:p>
            <a:r>
              <a:rPr lang="en-US" dirty="0"/>
              <a:t>Put it together</a:t>
            </a:r>
          </a:p>
        </p:txBody>
      </p:sp>
      <p:sp>
        <p:nvSpPr>
          <p:cNvPr id="3" name="Content Placeholder 2">
            <a:extLst>
              <a:ext uri="{FF2B5EF4-FFF2-40B4-BE49-F238E27FC236}">
                <a16:creationId xmlns:a16="http://schemas.microsoft.com/office/drawing/2014/main" id="{90BF584F-B7A8-4661-AA3A-5E55C85D23DC}"/>
              </a:ext>
            </a:extLst>
          </p:cNvPr>
          <p:cNvSpPr>
            <a:spLocks noGrp="1"/>
          </p:cNvSpPr>
          <p:nvPr>
            <p:ph idx="1"/>
          </p:nvPr>
        </p:nvSpPr>
        <p:spPr/>
        <p:txBody>
          <a:bodyPr/>
          <a:lstStyle/>
          <a:p>
            <a:r>
              <a:rPr lang="en-US" dirty="0"/>
              <a:t>Create a new Directory page for the online community</a:t>
            </a:r>
          </a:p>
          <a:p>
            <a:endParaRPr lang="en-US" dirty="0"/>
          </a:p>
        </p:txBody>
      </p:sp>
      <p:sp>
        <p:nvSpPr>
          <p:cNvPr id="4" name="Slide Number Placeholder 3">
            <a:extLst>
              <a:ext uri="{FF2B5EF4-FFF2-40B4-BE49-F238E27FC236}">
                <a16:creationId xmlns:a16="http://schemas.microsoft.com/office/drawing/2014/main" id="{35182F93-73B2-47A6-82CA-0C9257666B19}"/>
              </a:ext>
            </a:extLst>
          </p:cNvPr>
          <p:cNvSpPr>
            <a:spLocks noGrp="1"/>
          </p:cNvSpPr>
          <p:nvPr>
            <p:ph type="sldNum" sz="quarter" idx="4"/>
          </p:nvPr>
        </p:nvSpPr>
        <p:spPr/>
        <p:txBody>
          <a:bodyPr/>
          <a:lstStyle/>
          <a:p>
            <a:fld id="{9BAF17C7-17EA-8D48-9B14-FB2C06BF0E79}" type="slidenum">
              <a:rPr lang="en-US" smtClean="0"/>
              <a:pPr/>
              <a:t>44</a:t>
            </a:fld>
            <a:endParaRPr lang="en-US" dirty="0"/>
          </a:p>
        </p:txBody>
      </p:sp>
      <p:sp>
        <p:nvSpPr>
          <p:cNvPr id="5" name="Oval 4">
            <a:extLst>
              <a:ext uri="{FF2B5EF4-FFF2-40B4-BE49-F238E27FC236}">
                <a16:creationId xmlns:a16="http://schemas.microsoft.com/office/drawing/2014/main" id="{A649EBB9-AAAE-417D-85DB-4719CB9E0298}"/>
              </a:ext>
            </a:extLst>
          </p:cNvPr>
          <p:cNvSpPr/>
          <p:nvPr/>
        </p:nvSpPr>
        <p:spPr>
          <a:xfrm>
            <a:off x="10628717" y="4114800"/>
            <a:ext cx="3126566" cy="3126566"/>
          </a:xfrm>
          <a:prstGeom prst="ellipse">
            <a:avLst/>
          </a:prstGeom>
          <a:solidFill>
            <a:schemeClr val="accent1"/>
          </a:solid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Bonus</a:t>
            </a:r>
            <a:r>
              <a:rPr lang="en-US" dirty="0">
                <a:solidFill>
                  <a:schemeClr val="tx1"/>
                </a:solidFill>
              </a:rPr>
              <a:t>: Create an FTI part explaining the purpose of the page</a:t>
            </a:r>
          </a:p>
        </p:txBody>
      </p:sp>
    </p:spTree>
    <p:extLst>
      <p:ext uri="{BB962C8B-B14F-4D97-AF65-F5344CB8AC3E}">
        <p14:creationId xmlns:p14="http://schemas.microsoft.com/office/powerpoint/2010/main" val="914148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15416" y="1863065"/>
            <a:ext cx="2316520" cy="5017393"/>
          </a:xfrm>
          <a:prstGeom prst="rect">
            <a:avLst/>
          </a:prstGeom>
        </p:spPr>
      </p:pic>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45</a:t>
            </a:fld>
            <a:endParaRPr lang="en-US" dirty="0"/>
          </a:p>
        </p:txBody>
      </p:sp>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Tree>
    <p:extLst>
      <p:ext uri="{BB962C8B-B14F-4D97-AF65-F5344CB8AC3E}">
        <p14:creationId xmlns:p14="http://schemas.microsoft.com/office/powerpoint/2010/main" val="1990940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70B7BD53-7607-4C33-B9AB-3BACD69ED185}"/>
              </a:ext>
            </a:extLst>
          </p:cNvPr>
          <p:cNvGrpSpPr/>
          <p:nvPr/>
        </p:nvGrpSpPr>
        <p:grpSpPr>
          <a:xfrm>
            <a:off x="9939" y="5924135"/>
            <a:ext cx="12307417" cy="2130182"/>
            <a:chOff x="9939" y="5924135"/>
            <a:chExt cx="12307417" cy="2130182"/>
          </a:xfrm>
        </p:grpSpPr>
        <p:grpSp>
          <p:nvGrpSpPr>
            <p:cNvPr id="40" name="Group 39">
              <a:extLst>
                <a:ext uri="{FF2B5EF4-FFF2-40B4-BE49-F238E27FC236}">
                  <a16:creationId xmlns:a16="http://schemas.microsoft.com/office/drawing/2014/main" id="{D5E4E8C3-C150-491B-8E57-BDFF5780B01A}"/>
                </a:ext>
              </a:extLst>
            </p:cNvPr>
            <p:cNvGrpSpPr/>
            <p:nvPr/>
          </p:nvGrpSpPr>
          <p:grpSpPr>
            <a:xfrm>
              <a:off x="9939" y="5924135"/>
              <a:ext cx="12307417" cy="2130182"/>
              <a:chOff x="0" y="1911042"/>
              <a:chExt cx="12307417" cy="2130182"/>
            </a:xfrm>
          </p:grpSpPr>
          <p:cxnSp>
            <p:nvCxnSpPr>
              <p:cNvPr id="41" name="Straight Connector 40">
                <a:extLst>
                  <a:ext uri="{FF2B5EF4-FFF2-40B4-BE49-F238E27FC236}">
                    <a16:creationId xmlns:a16="http://schemas.microsoft.com/office/drawing/2014/main" id="{E2363B5F-3285-49CC-A63E-D0A42139E08C}"/>
                  </a:ext>
                </a:extLst>
              </p:cNvPr>
              <p:cNvCxnSpPr>
                <a:cxnSpLocks/>
              </p:cNvCxnSpPr>
              <p:nvPr/>
            </p:nvCxnSpPr>
            <p:spPr>
              <a:xfrm flipH="1">
                <a:off x="0" y="2976133"/>
                <a:ext cx="10611145" cy="0"/>
              </a:xfrm>
              <a:prstGeom prst="line">
                <a:avLst/>
              </a:prstGeom>
              <a:ln w="1270000">
                <a:solidFill>
                  <a:schemeClr val="accent1"/>
                </a:solidFill>
              </a:ln>
              <a:effectLst/>
            </p:spPr>
            <p:style>
              <a:lnRef idx="2">
                <a:schemeClr val="accent2"/>
              </a:lnRef>
              <a:fillRef idx="0">
                <a:schemeClr val="accent2"/>
              </a:fillRef>
              <a:effectRef idx="1">
                <a:schemeClr val="accent2"/>
              </a:effectRef>
              <a:fontRef idx="minor">
                <a:schemeClr val="tx1"/>
              </a:fontRef>
            </p:style>
          </p:cxnSp>
          <p:sp>
            <p:nvSpPr>
              <p:cNvPr id="42" name="Oval 41">
                <a:extLst>
                  <a:ext uri="{FF2B5EF4-FFF2-40B4-BE49-F238E27FC236}">
                    <a16:creationId xmlns:a16="http://schemas.microsoft.com/office/drawing/2014/main" id="{104CE59C-4149-4F4E-94B2-F1AC21DA5848}"/>
                  </a:ext>
                </a:extLst>
              </p:cNvPr>
              <p:cNvSpPr/>
              <p:nvPr/>
            </p:nvSpPr>
            <p:spPr>
              <a:xfrm>
                <a:off x="10177235" y="1911042"/>
                <a:ext cx="2130182" cy="2130182"/>
              </a:xfrm>
              <a:prstGeom prst="ellipse">
                <a:avLst/>
              </a:prstGeom>
              <a:solidFill>
                <a:schemeClr val="accent1">
                  <a:lumMod val="20000"/>
                  <a:lumOff val="80000"/>
                </a:schemeClr>
              </a:solidFill>
              <a:ln w="1428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grpSp>
        <p:pic>
          <p:nvPicPr>
            <p:cNvPr id="48" name="Picture 47">
              <a:extLst>
                <a:ext uri="{FF2B5EF4-FFF2-40B4-BE49-F238E27FC236}">
                  <a16:creationId xmlns:a16="http://schemas.microsoft.com/office/drawing/2014/main" id="{AE42C585-3D5F-4CA3-A0C5-76DCBA929FF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tretch>
              <a:fillRect/>
            </a:stretch>
          </p:blipFill>
          <p:spPr>
            <a:xfrm>
              <a:off x="10780186" y="6419221"/>
              <a:ext cx="944158" cy="1140010"/>
            </a:xfrm>
            <a:prstGeom prst="rect">
              <a:avLst/>
            </a:prstGeom>
          </p:spPr>
        </p:pic>
      </p:grpSp>
      <p:grpSp>
        <p:nvGrpSpPr>
          <p:cNvPr id="54" name="Group 53">
            <a:extLst>
              <a:ext uri="{FF2B5EF4-FFF2-40B4-BE49-F238E27FC236}">
                <a16:creationId xmlns:a16="http://schemas.microsoft.com/office/drawing/2014/main" id="{8F206117-F520-427B-9A19-BF554782740D}"/>
              </a:ext>
            </a:extLst>
          </p:cNvPr>
          <p:cNvGrpSpPr/>
          <p:nvPr/>
        </p:nvGrpSpPr>
        <p:grpSpPr>
          <a:xfrm>
            <a:off x="-9939" y="3705528"/>
            <a:ext cx="10621084" cy="2130182"/>
            <a:chOff x="-9939" y="3705528"/>
            <a:chExt cx="10621084" cy="2130182"/>
          </a:xfrm>
        </p:grpSpPr>
        <p:grpSp>
          <p:nvGrpSpPr>
            <p:cNvPr id="32" name="Group 31">
              <a:extLst>
                <a:ext uri="{FF2B5EF4-FFF2-40B4-BE49-F238E27FC236}">
                  <a16:creationId xmlns:a16="http://schemas.microsoft.com/office/drawing/2014/main" id="{E66B84E4-6E3F-462F-A6A5-09FCF8E38AEB}"/>
                </a:ext>
              </a:extLst>
            </p:cNvPr>
            <p:cNvGrpSpPr/>
            <p:nvPr/>
          </p:nvGrpSpPr>
          <p:grpSpPr>
            <a:xfrm>
              <a:off x="-9939" y="3705528"/>
              <a:ext cx="10621084" cy="2130182"/>
              <a:chOff x="0" y="1890943"/>
              <a:chExt cx="10621084" cy="2130182"/>
            </a:xfrm>
          </p:grpSpPr>
          <p:cxnSp>
            <p:nvCxnSpPr>
              <p:cNvPr id="33" name="Straight Connector 32">
                <a:extLst>
                  <a:ext uri="{FF2B5EF4-FFF2-40B4-BE49-F238E27FC236}">
                    <a16:creationId xmlns:a16="http://schemas.microsoft.com/office/drawing/2014/main" id="{5A4A2D23-95DA-4E8A-8842-FA940D5EC4AD}"/>
                  </a:ext>
                </a:extLst>
              </p:cNvPr>
              <p:cNvCxnSpPr>
                <a:cxnSpLocks/>
              </p:cNvCxnSpPr>
              <p:nvPr/>
            </p:nvCxnSpPr>
            <p:spPr>
              <a:xfrm flipH="1">
                <a:off x="0" y="2966194"/>
                <a:ext cx="9103360" cy="0"/>
              </a:xfrm>
              <a:prstGeom prst="line">
                <a:avLst/>
              </a:prstGeom>
              <a:ln w="1270000">
                <a:solidFill>
                  <a:schemeClr val="accent6"/>
                </a:solidFill>
              </a:ln>
              <a:effectLst/>
            </p:spPr>
            <p:style>
              <a:lnRef idx="2">
                <a:schemeClr val="accent2"/>
              </a:lnRef>
              <a:fillRef idx="0">
                <a:schemeClr val="accent2"/>
              </a:fillRef>
              <a:effectRef idx="1">
                <a:schemeClr val="accent2"/>
              </a:effectRef>
              <a:fontRef idx="minor">
                <a:schemeClr val="tx1"/>
              </a:fontRef>
            </p:style>
          </p:cxnSp>
          <p:sp>
            <p:nvSpPr>
              <p:cNvPr id="34" name="Oval 33">
                <a:extLst>
                  <a:ext uri="{FF2B5EF4-FFF2-40B4-BE49-F238E27FC236}">
                    <a16:creationId xmlns:a16="http://schemas.microsoft.com/office/drawing/2014/main" id="{136857F8-F768-4C3D-8B81-17B54D9598A1}"/>
                  </a:ext>
                </a:extLst>
              </p:cNvPr>
              <p:cNvSpPr/>
              <p:nvPr/>
            </p:nvSpPr>
            <p:spPr>
              <a:xfrm>
                <a:off x="8490902" y="1890943"/>
                <a:ext cx="2130182" cy="2130182"/>
              </a:xfrm>
              <a:prstGeom prst="ellipse">
                <a:avLst/>
              </a:prstGeom>
              <a:solidFill>
                <a:schemeClr val="accent6">
                  <a:lumMod val="20000"/>
                  <a:lumOff val="80000"/>
                </a:schemeClr>
              </a:solidFill>
              <a:ln w="1428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grpSp>
        <p:pic>
          <p:nvPicPr>
            <p:cNvPr id="46" name="Picture 45">
              <a:extLst>
                <a:ext uri="{FF2B5EF4-FFF2-40B4-BE49-F238E27FC236}">
                  <a16:creationId xmlns:a16="http://schemas.microsoft.com/office/drawing/2014/main" id="{4E9D9F8B-7341-417E-A739-496F3F25134D}"/>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harpenSoften amount="100000"/>
                      </a14:imgEffect>
                      <a14:imgEffect>
                        <a14:brightnessContrast bright="-100000" contrast="-100000"/>
                      </a14:imgEffect>
                    </a14:imgLayer>
                  </a14:imgProps>
                </a:ext>
              </a:extLst>
            </a:blip>
            <a:stretch>
              <a:fillRect/>
            </a:stretch>
          </p:blipFill>
          <p:spPr>
            <a:xfrm>
              <a:off x="8760822" y="4175049"/>
              <a:ext cx="1570464" cy="1050505"/>
            </a:xfrm>
            <a:prstGeom prst="rect">
              <a:avLst/>
            </a:prstGeom>
          </p:spPr>
        </p:pic>
      </p:grpSp>
      <p:grpSp>
        <p:nvGrpSpPr>
          <p:cNvPr id="55" name="Group 54">
            <a:extLst>
              <a:ext uri="{FF2B5EF4-FFF2-40B4-BE49-F238E27FC236}">
                <a16:creationId xmlns:a16="http://schemas.microsoft.com/office/drawing/2014/main" id="{30C96CE7-A1A9-4823-BAD4-7D2CE216ADF4}"/>
              </a:ext>
            </a:extLst>
          </p:cNvPr>
          <p:cNvGrpSpPr/>
          <p:nvPr/>
        </p:nvGrpSpPr>
        <p:grpSpPr>
          <a:xfrm>
            <a:off x="-1678" y="1486921"/>
            <a:ext cx="8670007" cy="2137474"/>
            <a:chOff x="-1678" y="1486921"/>
            <a:chExt cx="8670007" cy="2137474"/>
          </a:xfrm>
        </p:grpSpPr>
        <p:grpSp>
          <p:nvGrpSpPr>
            <p:cNvPr id="36" name="Group 35">
              <a:extLst>
                <a:ext uri="{FF2B5EF4-FFF2-40B4-BE49-F238E27FC236}">
                  <a16:creationId xmlns:a16="http://schemas.microsoft.com/office/drawing/2014/main" id="{C8291D56-3627-477D-9651-143328D0B40D}"/>
                </a:ext>
              </a:extLst>
            </p:cNvPr>
            <p:cNvGrpSpPr/>
            <p:nvPr/>
          </p:nvGrpSpPr>
          <p:grpSpPr>
            <a:xfrm>
              <a:off x="-1678" y="1486921"/>
              <a:ext cx="8670007" cy="2130182"/>
              <a:chOff x="0" y="1901103"/>
              <a:chExt cx="8766659" cy="2130182"/>
            </a:xfrm>
          </p:grpSpPr>
          <p:cxnSp>
            <p:nvCxnSpPr>
              <p:cNvPr id="37" name="Straight Connector 36">
                <a:extLst>
                  <a:ext uri="{FF2B5EF4-FFF2-40B4-BE49-F238E27FC236}">
                    <a16:creationId xmlns:a16="http://schemas.microsoft.com/office/drawing/2014/main" id="{8AB3E07E-4160-4494-9D5C-65C8D7A5633C}"/>
                  </a:ext>
                </a:extLst>
              </p:cNvPr>
              <p:cNvCxnSpPr>
                <a:cxnSpLocks/>
              </p:cNvCxnSpPr>
              <p:nvPr/>
            </p:nvCxnSpPr>
            <p:spPr>
              <a:xfrm flipH="1">
                <a:off x="0" y="2966194"/>
                <a:ext cx="8373958" cy="0"/>
              </a:xfrm>
              <a:prstGeom prst="line">
                <a:avLst/>
              </a:prstGeom>
              <a:ln w="1270000">
                <a:solidFill>
                  <a:schemeClr val="accent3"/>
                </a:solidFill>
              </a:ln>
              <a:effectLst/>
            </p:spPr>
            <p:style>
              <a:lnRef idx="2">
                <a:schemeClr val="accent2"/>
              </a:lnRef>
              <a:fillRef idx="0">
                <a:schemeClr val="accent2"/>
              </a:fillRef>
              <a:effectRef idx="1">
                <a:schemeClr val="accent2"/>
              </a:effectRef>
              <a:fontRef idx="minor">
                <a:schemeClr val="tx1"/>
              </a:fontRef>
            </p:style>
          </p:cxnSp>
          <p:sp>
            <p:nvSpPr>
              <p:cNvPr id="38" name="Oval 37">
                <a:extLst>
                  <a:ext uri="{FF2B5EF4-FFF2-40B4-BE49-F238E27FC236}">
                    <a16:creationId xmlns:a16="http://schemas.microsoft.com/office/drawing/2014/main" id="{09BF5308-99A1-4165-92B9-99606611E241}"/>
                  </a:ext>
                </a:extLst>
              </p:cNvPr>
              <p:cNvSpPr/>
              <p:nvPr/>
            </p:nvSpPr>
            <p:spPr>
              <a:xfrm>
                <a:off x="6636477" y="1901103"/>
                <a:ext cx="2130182" cy="2130182"/>
              </a:xfrm>
              <a:prstGeom prst="ellipse">
                <a:avLst/>
              </a:prstGeom>
              <a:solidFill>
                <a:schemeClr val="accent3">
                  <a:lumMod val="20000"/>
                  <a:lumOff val="80000"/>
                </a:schemeClr>
              </a:solidFill>
              <a:ln w="142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grpSp>
        <p:pic>
          <p:nvPicPr>
            <p:cNvPr id="50" name="Picture 49">
              <a:extLst>
                <a:ext uri="{FF2B5EF4-FFF2-40B4-BE49-F238E27FC236}">
                  <a16:creationId xmlns:a16="http://schemas.microsoft.com/office/drawing/2014/main" id="{FC2F9F16-A5C7-4DFE-BE6D-5125ADE18DA4}"/>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harpenSoften amount="99000"/>
                      </a14:imgEffect>
                      <a14:imgEffect>
                        <a14:saturation sat="400000"/>
                      </a14:imgEffect>
                      <a14:imgEffect>
                        <a14:brightnessContrast bright="-100000" contrast="-100000"/>
                      </a14:imgEffect>
                    </a14:imgLayer>
                  </a14:imgProps>
                </a:ext>
              </a:extLst>
            </a:blip>
            <a:stretch>
              <a:fillRect/>
            </a:stretch>
          </p:blipFill>
          <p:spPr>
            <a:xfrm>
              <a:off x="7055885" y="1754866"/>
              <a:ext cx="1118190" cy="1869529"/>
            </a:xfrm>
            <a:prstGeom prst="rect">
              <a:avLst/>
            </a:prstGeom>
          </p:spPr>
        </p:pic>
      </p:grpSp>
      <p:sp>
        <p:nvSpPr>
          <p:cNvPr id="3" name="Slide Number Placeholder 2">
            <a:extLst>
              <a:ext uri="{FF2B5EF4-FFF2-40B4-BE49-F238E27FC236}">
                <a16:creationId xmlns:a16="http://schemas.microsoft.com/office/drawing/2014/main" id="{B8F8C04B-9086-4C7D-B379-EFE3AF7DB2FF}"/>
              </a:ext>
            </a:extLst>
          </p:cNvPr>
          <p:cNvSpPr>
            <a:spLocks noGrp="1"/>
          </p:cNvSpPr>
          <p:nvPr>
            <p:ph type="sldNum" sz="quarter" idx="10"/>
          </p:nvPr>
        </p:nvSpPr>
        <p:spPr/>
        <p:txBody>
          <a:bodyPr/>
          <a:lstStyle/>
          <a:p>
            <a:fld id="{9BAF17C7-17EA-8D48-9B14-FB2C06BF0E79}" type="slidenum">
              <a:rPr lang="en-US" smtClean="0"/>
              <a:pPr/>
              <a:t>46</a:t>
            </a:fld>
            <a:endParaRPr lang="en-US" dirty="0"/>
          </a:p>
        </p:txBody>
      </p:sp>
      <p:sp>
        <p:nvSpPr>
          <p:cNvPr id="4" name="Title 3">
            <a:extLst>
              <a:ext uri="{FF2B5EF4-FFF2-40B4-BE49-F238E27FC236}">
                <a16:creationId xmlns:a16="http://schemas.microsoft.com/office/drawing/2014/main" id="{641328DE-3E1F-4F5B-BCD5-0A82F1E504C7}"/>
              </a:ext>
            </a:extLst>
          </p:cNvPr>
          <p:cNvSpPr>
            <a:spLocks noGrp="1"/>
          </p:cNvSpPr>
          <p:nvPr>
            <p:ph type="title"/>
          </p:nvPr>
        </p:nvSpPr>
        <p:spPr/>
        <p:txBody>
          <a:bodyPr/>
          <a:lstStyle/>
          <a:p>
            <a:r>
              <a:rPr lang="en-US" dirty="0"/>
              <a:t>Profile form</a:t>
            </a:r>
          </a:p>
        </p:txBody>
      </p:sp>
      <p:grpSp>
        <p:nvGrpSpPr>
          <p:cNvPr id="10" name="Group 9">
            <a:extLst>
              <a:ext uri="{FF2B5EF4-FFF2-40B4-BE49-F238E27FC236}">
                <a16:creationId xmlns:a16="http://schemas.microsoft.com/office/drawing/2014/main" id="{3CDA3577-76BE-4FBF-85D1-3392558C0E09}"/>
              </a:ext>
            </a:extLst>
          </p:cNvPr>
          <p:cNvGrpSpPr/>
          <p:nvPr/>
        </p:nvGrpSpPr>
        <p:grpSpPr>
          <a:xfrm>
            <a:off x="2350122" y="1350818"/>
            <a:ext cx="3518458" cy="6276803"/>
            <a:chOff x="1103212" y="1350818"/>
            <a:chExt cx="3518458" cy="6276803"/>
          </a:xfrm>
        </p:grpSpPr>
        <p:pic>
          <p:nvPicPr>
            <p:cNvPr id="5" name="Picture 4">
              <a:extLst>
                <a:ext uri="{FF2B5EF4-FFF2-40B4-BE49-F238E27FC236}">
                  <a16:creationId xmlns:a16="http://schemas.microsoft.com/office/drawing/2014/main" id="{171B612D-28A1-4A85-B3B0-A16CAC513A2A}"/>
                </a:ext>
              </a:extLst>
            </p:cNvPr>
            <p:cNvPicPr>
              <a:picLocks noChangeAspect="1"/>
            </p:cNvPicPr>
            <p:nvPr/>
          </p:nvPicPr>
          <p:blipFill>
            <a:blip r:embed="rId9"/>
            <a:stretch>
              <a:fillRect/>
            </a:stretch>
          </p:blipFill>
          <p:spPr>
            <a:xfrm>
              <a:off x="1103212" y="1350818"/>
              <a:ext cx="3518458" cy="6276803"/>
            </a:xfrm>
            <a:prstGeom prst="rect">
              <a:avLst/>
            </a:prstGeom>
          </p:spPr>
        </p:pic>
        <p:sp>
          <p:nvSpPr>
            <p:cNvPr id="9" name="Rectangle 8">
              <a:extLst>
                <a:ext uri="{FF2B5EF4-FFF2-40B4-BE49-F238E27FC236}">
                  <a16:creationId xmlns:a16="http://schemas.microsoft.com/office/drawing/2014/main" id="{0B2E02B6-B493-42B1-A870-DE5E3C708B41}"/>
                </a:ext>
              </a:extLst>
            </p:cNvPr>
            <p:cNvSpPr/>
            <p:nvPr/>
          </p:nvSpPr>
          <p:spPr>
            <a:xfrm>
              <a:off x="1330821" y="1932710"/>
              <a:ext cx="3063240" cy="4987636"/>
            </a:xfrm>
            <a:prstGeom prst="rect">
              <a:avLst/>
            </a:prstGeom>
            <a:solidFill>
              <a:srgbClr val="FFFFFF"/>
            </a:solidFill>
            <a:ln w="571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28575">
                  <a:solidFill>
                    <a:schemeClr val="tx1"/>
                  </a:solidFill>
                </a:ln>
              </a:endParaRPr>
            </a:p>
          </p:txBody>
        </p:sp>
        <p:pic>
          <p:nvPicPr>
            <p:cNvPr id="6" name="Picture 5">
              <a:extLst>
                <a:ext uri="{FF2B5EF4-FFF2-40B4-BE49-F238E27FC236}">
                  <a16:creationId xmlns:a16="http://schemas.microsoft.com/office/drawing/2014/main" id="{55825982-A17D-4019-A76A-D7843534615F}"/>
                </a:ext>
              </a:extLst>
            </p:cNvPr>
            <p:cNvPicPr>
              <a:picLocks noChangeAspect="1"/>
            </p:cNvPicPr>
            <p:nvPr/>
          </p:nvPicPr>
          <p:blipFill rotWithShape="1">
            <a:blip r:embed="rId10">
              <a:duotone>
                <a:schemeClr val="accent3">
                  <a:shade val="45000"/>
                  <a:satMod val="135000"/>
                </a:schemeClr>
                <a:prstClr val="white"/>
              </a:duotone>
              <a:extLst>
                <a:ext uri="{28A0092B-C50C-407E-A947-70E740481C1C}">
                  <a14:useLocalDpi xmlns:a14="http://schemas.microsoft.com/office/drawing/2010/main" val="0"/>
                </a:ext>
              </a:extLst>
            </a:blip>
            <a:srcRect l="21680" t="54775" r="62308" b="29009"/>
            <a:stretch/>
          </p:blipFill>
          <p:spPr>
            <a:xfrm>
              <a:off x="1598145" y="5030259"/>
              <a:ext cx="2598718" cy="1335517"/>
            </a:xfrm>
            <a:prstGeom prst="rect">
              <a:avLst/>
            </a:prstGeom>
          </p:spPr>
        </p:pic>
        <p:pic>
          <p:nvPicPr>
            <p:cNvPr id="8" name="Picture 7">
              <a:extLst>
                <a:ext uri="{FF2B5EF4-FFF2-40B4-BE49-F238E27FC236}">
                  <a16:creationId xmlns:a16="http://schemas.microsoft.com/office/drawing/2014/main" id="{2E4CFE14-984C-4F72-B7F6-9771EF6B7062}"/>
                </a:ext>
              </a:extLst>
            </p:cNvPr>
            <p:cNvPicPr>
              <a:picLocks noChangeAspect="1"/>
            </p:cNvPicPr>
            <p:nvPr/>
          </p:nvPicPr>
          <p:blipFill rotWithShape="1">
            <a:blip r:embed="rId11">
              <a:extLst>
                <a:ext uri="{28A0092B-C50C-407E-A947-70E740481C1C}">
                  <a14:useLocalDpi xmlns:a14="http://schemas.microsoft.com/office/drawing/2010/main" val="0"/>
                </a:ext>
              </a:extLst>
            </a:blip>
            <a:srcRect r="6045" b="62713"/>
            <a:stretch/>
          </p:blipFill>
          <p:spPr>
            <a:xfrm>
              <a:off x="1720025" y="2160626"/>
              <a:ext cx="2354959" cy="2555965"/>
            </a:xfrm>
            <a:prstGeom prst="rect">
              <a:avLst/>
            </a:prstGeom>
            <a:ln w="19050">
              <a:solidFill>
                <a:schemeClr val="bg1">
                  <a:lumMod val="75000"/>
                </a:schemeClr>
              </a:solidFill>
            </a:ln>
          </p:spPr>
        </p:pic>
      </p:grpSp>
    </p:spTree>
    <p:extLst>
      <p:ext uri="{BB962C8B-B14F-4D97-AF65-F5344CB8AC3E}">
        <p14:creationId xmlns:p14="http://schemas.microsoft.com/office/powerpoint/2010/main" val="3466561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47</a:t>
            </a:fld>
            <a:endParaRPr lang="en-US" dirty="0"/>
          </a:p>
        </p:txBody>
      </p:sp>
      <p:sp>
        <p:nvSpPr>
          <p:cNvPr id="2" name="Title 1"/>
          <p:cNvSpPr>
            <a:spLocks noGrp="1"/>
          </p:cNvSpPr>
          <p:nvPr>
            <p:ph type="title"/>
          </p:nvPr>
        </p:nvSpPr>
        <p:spPr>
          <a:xfrm>
            <a:off x="6860002" y="0"/>
            <a:ext cx="7313197" cy="996509"/>
          </a:xfrm>
        </p:spPr>
        <p:txBody>
          <a:bodyPr>
            <a:noAutofit/>
          </a:bodyPr>
          <a:lstStyle/>
          <a:p>
            <a:r>
              <a:rPr lang="en-US" dirty="0"/>
              <a:t>Profile display</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grpSp>
        <p:nvGrpSpPr>
          <p:cNvPr id="46" name="Group 45">
            <a:extLst>
              <a:ext uri="{FF2B5EF4-FFF2-40B4-BE49-F238E27FC236}">
                <a16:creationId xmlns:a16="http://schemas.microsoft.com/office/drawing/2014/main" id="{B779EE70-B3D0-4BA1-AEC6-C03577B63204}"/>
              </a:ext>
            </a:extLst>
          </p:cNvPr>
          <p:cNvGrpSpPr/>
          <p:nvPr/>
        </p:nvGrpSpPr>
        <p:grpSpPr>
          <a:xfrm>
            <a:off x="6860003" y="1558289"/>
            <a:ext cx="7111568" cy="6015989"/>
            <a:chOff x="3807269" y="1107748"/>
            <a:chExt cx="7111568" cy="6015989"/>
          </a:xfrm>
        </p:grpSpPr>
        <p:grpSp>
          <p:nvGrpSpPr>
            <p:cNvPr id="47" name="Group 46">
              <a:extLst>
                <a:ext uri="{FF2B5EF4-FFF2-40B4-BE49-F238E27FC236}">
                  <a16:creationId xmlns:a16="http://schemas.microsoft.com/office/drawing/2014/main" id="{627C09CE-0D68-428C-988C-29299F0625D2}"/>
                </a:ext>
              </a:extLst>
            </p:cNvPr>
            <p:cNvGrpSpPr/>
            <p:nvPr/>
          </p:nvGrpSpPr>
          <p:grpSpPr>
            <a:xfrm>
              <a:off x="3807269" y="1107748"/>
              <a:ext cx="7111568" cy="6015989"/>
              <a:chOff x="6977189" y="1443028"/>
              <a:chExt cx="7111568" cy="6015989"/>
            </a:xfrm>
          </p:grpSpPr>
          <p:grpSp>
            <p:nvGrpSpPr>
              <p:cNvPr id="53" name="Group 52">
                <a:extLst>
                  <a:ext uri="{FF2B5EF4-FFF2-40B4-BE49-F238E27FC236}">
                    <a16:creationId xmlns:a16="http://schemas.microsoft.com/office/drawing/2014/main" id="{7C73A863-0583-45A3-85D6-B6697260BF2B}"/>
                  </a:ext>
                </a:extLst>
              </p:cNvPr>
              <p:cNvGrpSpPr/>
              <p:nvPr/>
            </p:nvGrpSpPr>
            <p:grpSpPr>
              <a:xfrm>
                <a:off x="6977189" y="1443028"/>
                <a:ext cx="7111568" cy="6015989"/>
                <a:chOff x="6977189" y="1443028"/>
                <a:chExt cx="7111568" cy="6015989"/>
              </a:xfrm>
            </p:grpSpPr>
            <p:pic>
              <p:nvPicPr>
                <p:cNvPr id="69" name="Picture 68">
                  <a:extLst>
                    <a:ext uri="{FF2B5EF4-FFF2-40B4-BE49-F238E27FC236}">
                      <a16:creationId xmlns:a16="http://schemas.microsoft.com/office/drawing/2014/main" id="{0DF036F5-C2D6-4755-8F34-ABE069408D08}"/>
                    </a:ext>
                  </a:extLst>
                </p:cNvPr>
                <p:cNvPicPr>
                  <a:picLocks noChangeAspect="1"/>
                </p:cNvPicPr>
                <p:nvPr/>
              </p:nvPicPr>
              <p:blipFill>
                <a:blip r:embed="rId14"/>
                <a:stretch>
                  <a:fillRect/>
                </a:stretch>
              </p:blipFill>
              <p:spPr>
                <a:xfrm>
                  <a:off x="6977189" y="1443028"/>
                  <a:ext cx="7111568" cy="6015989"/>
                </a:xfrm>
                <a:prstGeom prst="rect">
                  <a:avLst/>
                </a:prstGeom>
              </p:spPr>
            </p:pic>
            <p:sp>
              <p:nvSpPr>
                <p:cNvPr id="70" name="Rectangle 69">
                  <a:extLst>
                    <a:ext uri="{FF2B5EF4-FFF2-40B4-BE49-F238E27FC236}">
                      <a16:creationId xmlns:a16="http://schemas.microsoft.com/office/drawing/2014/main" id="{F7E6D45F-09E5-46FC-9D80-7159F1BD913D}"/>
                    </a:ext>
                  </a:extLst>
                </p:cNvPr>
                <p:cNvSpPr/>
                <p:nvPr/>
              </p:nvSpPr>
              <p:spPr>
                <a:xfrm>
                  <a:off x="7206181" y="1681135"/>
                  <a:ext cx="6594225" cy="4313842"/>
                </a:xfrm>
                <a:prstGeom prst="rect">
                  <a:avLst/>
                </a:prstGeom>
                <a:solidFill>
                  <a:srgbClr val="F4F5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78AE4264-EAE1-4EB1-8B8B-5295E79E53B4}"/>
                  </a:ext>
                </a:extLst>
              </p:cNvPr>
              <p:cNvGrpSpPr/>
              <p:nvPr/>
            </p:nvGrpSpPr>
            <p:grpSpPr>
              <a:xfrm>
                <a:off x="8080108" y="1909997"/>
                <a:ext cx="4649958" cy="3996250"/>
                <a:chOff x="6210300" y="2065020"/>
                <a:chExt cx="2872740" cy="2468880"/>
              </a:xfrm>
            </p:grpSpPr>
            <p:pic>
              <p:nvPicPr>
                <p:cNvPr id="55" name="Picture 54">
                  <a:extLst>
                    <a:ext uri="{FF2B5EF4-FFF2-40B4-BE49-F238E27FC236}">
                      <a16:creationId xmlns:a16="http://schemas.microsoft.com/office/drawing/2014/main" id="{25BBE30C-9863-41E3-9D43-ED679494EE66}"/>
                    </a:ext>
                  </a:extLst>
                </p:cNvPr>
                <p:cNvPicPr>
                  <a:picLocks noChangeAspect="1"/>
                </p:cNvPicPr>
                <p:nvPr/>
              </p:nvPicPr>
              <p:blipFill rotWithShape="1">
                <a:blip r:embed="rId15">
                  <a:extLst>
                    <a:ext uri="{28A0092B-C50C-407E-A947-70E740481C1C}">
                      <a14:useLocalDpi xmlns:a14="http://schemas.microsoft.com/office/drawing/2010/main" val="0"/>
                    </a:ext>
                  </a:extLst>
                </a:blip>
                <a:srcRect r="41766" b="69176"/>
                <a:stretch/>
              </p:blipFill>
              <p:spPr>
                <a:xfrm>
                  <a:off x="6617957" y="2407584"/>
                  <a:ext cx="791381" cy="732856"/>
                </a:xfrm>
                <a:prstGeom prst="rect">
                  <a:avLst/>
                </a:prstGeom>
              </p:spPr>
            </p:pic>
            <p:pic>
              <p:nvPicPr>
                <p:cNvPr id="56" name="Picture 55">
                  <a:extLst>
                    <a:ext uri="{FF2B5EF4-FFF2-40B4-BE49-F238E27FC236}">
                      <a16:creationId xmlns:a16="http://schemas.microsoft.com/office/drawing/2014/main" id="{C0BAC0E9-71C0-4931-A073-234AB0462A19}"/>
                    </a:ext>
                  </a:extLst>
                </p:cNvPr>
                <p:cNvPicPr>
                  <a:picLocks noChangeAspect="1"/>
                </p:cNvPicPr>
                <p:nvPr/>
              </p:nvPicPr>
              <p:blipFill rotWithShape="1">
                <a:blip r:embed="rId16">
                  <a:extLst>
                    <a:ext uri="{28A0092B-C50C-407E-A947-70E740481C1C}">
                      <a14:useLocalDpi xmlns:a14="http://schemas.microsoft.com/office/drawing/2010/main" val="0"/>
                    </a:ext>
                  </a:extLst>
                </a:blip>
                <a:srcRect b="64232"/>
                <a:stretch/>
              </p:blipFill>
              <p:spPr>
                <a:xfrm>
                  <a:off x="7881783" y="3330796"/>
                  <a:ext cx="780368" cy="877349"/>
                </a:xfrm>
                <a:prstGeom prst="rect">
                  <a:avLst/>
                </a:prstGeom>
              </p:spPr>
            </p:pic>
            <p:pic>
              <p:nvPicPr>
                <p:cNvPr id="57" name="Picture 56">
                  <a:extLst>
                    <a:ext uri="{FF2B5EF4-FFF2-40B4-BE49-F238E27FC236}">
                      <a16:creationId xmlns:a16="http://schemas.microsoft.com/office/drawing/2014/main" id="{63982152-3CBF-4762-9134-C8BD825869B7}"/>
                    </a:ext>
                  </a:extLst>
                </p:cNvPr>
                <p:cNvPicPr>
                  <a:picLocks noChangeAspect="1"/>
                </p:cNvPicPr>
                <p:nvPr/>
              </p:nvPicPr>
              <p:blipFill rotWithShape="1">
                <a:blip r:embed="rId17">
                  <a:extLst>
                    <a:ext uri="{28A0092B-C50C-407E-A947-70E740481C1C}">
                      <a14:useLocalDpi xmlns:a14="http://schemas.microsoft.com/office/drawing/2010/main" val="0"/>
                    </a:ext>
                  </a:extLst>
                </a:blip>
                <a:srcRect b="67324"/>
                <a:stretch/>
              </p:blipFill>
              <p:spPr>
                <a:xfrm>
                  <a:off x="6743762" y="3443764"/>
                  <a:ext cx="665576" cy="764381"/>
                </a:xfrm>
                <a:prstGeom prst="rect">
                  <a:avLst/>
                </a:prstGeom>
              </p:spPr>
            </p:pic>
            <p:pic>
              <p:nvPicPr>
                <p:cNvPr id="66" name="Picture 65">
                  <a:extLst>
                    <a:ext uri="{FF2B5EF4-FFF2-40B4-BE49-F238E27FC236}">
                      <a16:creationId xmlns:a16="http://schemas.microsoft.com/office/drawing/2014/main" id="{CCAAF383-C594-46D8-B3B2-055E1279A5E0}"/>
                    </a:ext>
                  </a:extLst>
                </p:cNvPr>
                <p:cNvPicPr>
                  <a:picLocks noChangeAspect="1"/>
                </p:cNvPicPr>
                <p:nvPr/>
              </p:nvPicPr>
              <p:blipFill rotWithShape="1">
                <a:blip r:embed="rId18">
                  <a:extLst>
                    <a:ext uri="{28A0092B-C50C-407E-A947-70E740481C1C}">
                      <a14:useLocalDpi xmlns:a14="http://schemas.microsoft.com/office/drawing/2010/main" val="0"/>
                    </a:ext>
                  </a:extLst>
                </a:blip>
                <a:srcRect b="65998"/>
                <a:stretch/>
              </p:blipFill>
              <p:spPr>
                <a:xfrm>
                  <a:off x="7881783" y="2272233"/>
                  <a:ext cx="726526" cy="868207"/>
                </a:xfrm>
                <a:prstGeom prst="rect">
                  <a:avLst/>
                </a:prstGeom>
              </p:spPr>
            </p:pic>
            <p:cxnSp>
              <p:nvCxnSpPr>
                <p:cNvPr id="67" name="Straight Connector 66">
                  <a:extLst>
                    <a:ext uri="{FF2B5EF4-FFF2-40B4-BE49-F238E27FC236}">
                      <a16:creationId xmlns:a16="http://schemas.microsoft.com/office/drawing/2014/main" id="{B06A2CD0-7D57-4639-B70D-C0C45B52FC70}"/>
                    </a:ext>
                  </a:extLst>
                </p:cNvPr>
                <p:cNvCxnSpPr/>
                <p:nvPr/>
              </p:nvCxnSpPr>
              <p:spPr>
                <a:xfrm>
                  <a:off x="7620000" y="2065020"/>
                  <a:ext cx="0" cy="2468880"/>
                </a:xfrm>
                <a:prstGeom prst="line">
                  <a:avLst/>
                </a:prstGeom>
                <a:noFill/>
                <a:ln w="28575" cap="flat" cmpd="sng" algn="ctr">
                  <a:solidFill>
                    <a:srgbClr val="70AD47"/>
                  </a:solidFill>
                  <a:prstDash val="solid"/>
                  <a:miter lim="800000"/>
                </a:ln>
                <a:effectLst/>
              </p:spPr>
            </p:cxnSp>
            <p:cxnSp>
              <p:nvCxnSpPr>
                <p:cNvPr id="68" name="Straight Connector 67">
                  <a:extLst>
                    <a:ext uri="{FF2B5EF4-FFF2-40B4-BE49-F238E27FC236}">
                      <a16:creationId xmlns:a16="http://schemas.microsoft.com/office/drawing/2014/main" id="{2E44D0B1-0802-4622-8F63-26E315A1586C}"/>
                    </a:ext>
                  </a:extLst>
                </p:cNvPr>
                <p:cNvCxnSpPr>
                  <a:cxnSpLocks/>
                </p:cNvCxnSpPr>
                <p:nvPr/>
              </p:nvCxnSpPr>
              <p:spPr>
                <a:xfrm>
                  <a:off x="6210300" y="3268980"/>
                  <a:ext cx="2872740" cy="0"/>
                </a:xfrm>
                <a:prstGeom prst="line">
                  <a:avLst/>
                </a:prstGeom>
                <a:noFill/>
                <a:ln w="28575" cap="flat" cmpd="sng" algn="ctr">
                  <a:solidFill>
                    <a:srgbClr val="70AD47"/>
                  </a:solidFill>
                  <a:prstDash val="solid"/>
                  <a:miter lim="800000"/>
                </a:ln>
                <a:effectLst/>
              </p:spPr>
            </p:cxnSp>
          </p:grpSp>
        </p:grpSp>
        <p:sp>
          <p:nvSpPr>
            <p:cNvPr id="49" name="Rectangle 48">
              <a:extLst>
                <a:ext uri="{FF2B5EF4-FFF2-40B4-BE49-F238E27FC236}">
                  <a16:creationId xmlns:a16="http://schemas.microsoft.com/office/drawing/2014/main" id="{0D20E9B7-3408-4098-BB10-515EFE7C76EC}"/>
                </a:ext>
              </a:extLst>
            </p:cNvPr>
            <p:cNvSpPr/>
            <p:nvPr/>
          </p:nvSpPr>
          <p:spPr>
            <a:xfrm>
              <a:off x="7429500" y="1657350"/>
              <a:ext cx="1657350" cy="1746250"/>
            </a:xfrm>
            <a:prstGeom prst="rect">
              <a:avLst/>
            </a:prstGeom>
            <a:solidFill>
              <a:srgbClr val="F4F5F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DF3FB02-4EB3-4390-B8AC-49526DCDE6FE}"/>
                </a:ext>
              </a:extLst>
            </p:cNvPr>
            <p:cNvSpPr/>
            <p:nvPr/>
          </p:nvSpPr>
          <p:spPr>
            <a:xfrm>
              <a:off x="7475470" y="3614150"/>
              <a:ext cx="1657350" cy="1746250"/>
            </a:xfrm>
            <a:prstGeom prst="rect">
              <a:avLst/>
            </a:prstGeom>
            <a:solidFill>
              <a:srgbClr val="F4F5F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D99DD11-0B55-48C4-A4D9-B669E275676C}"/>
                </a:ext>
              </a:extLst>
            </p:cNvPr>
            <p:cNvSpPr/>
            <p:nvPr/>
          </p:nvSpPr>
          <p:spPr>
            <a:xfrm>
              <a:off x="5246297" y="3623564"/>
              <a:ext cx="1657350" cy="1746250"/>
            </a:xfrm>
            <a:prstGeom prst="rect">
              <a:avLst/>
            </a:prstGeom>
            <a:solidFill>
              <a:srgbClr val="F4F5F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A06200D-7288-45E9-A380-711371C7E303}"/>
                </a:ext>
              </a:extLst>
            </p:cNvPr>
            <p:cNvSpPr txBox="1"/>
            <p:nvPr/>
          </p:nvSpPr>
          <p:spPr>
            <a:xfrm>
              <a:off x="4953777" y="3352418"/>
              <a:ext cx="2521693" cy="2145268"/>
            </a:xfrm>
            <a:prstGeom prst="roundRect">
              <a:avLst/>
            </a:prstGeom>
            <a:solidFill>
              <a:schemeClr val="accent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square" rtlCol="0" anchor="ctr">
              <a:spAutoFit/>
            </a:bodyPr>
            <a:lstStyle/>
            <a:p>
              <a:pPr marL="0" marR="0" lvl="0" indent="0" algn="ctr" defTabSz="65311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HelveticaNeueLT Std Thin"/>
                  <a:ea typeface="+mn-ea"/>
                  <a:cs typeface="+mn-cs"/>
                </a:rPr>
                <a:t>Julieta Ramirez</a:t>
              </a:r>
            </a:p>
            <a:p>
              <a:pPr marL="0" marR="0" lvl="0" indent="0" algn="ctr" defTabSz="653110" eaLnBrk="1" fontAlgn="auto" latinLnBrk="0" hangingPunct="1">
                <a:lnSpc>
                  <a:spcPct val="100000"/>
                </a:lnSpc>
                <a:spcBef>
                  <a:spcPts val="0"/>
                </a:spcBef>
                <a:spcAft>
                  <a:spcPts val="0"/>
                </a:spcAft>
                <a:buClrTx/>
                <a:buSzTx/>
                <a:buFontTx/>
                <a:buNone/>
                <a:tabLst/>
                <a:defRPr/>
              </a:pPr>
              <a:r>
                <a:rPr lang="en-US" sz="2400" kern="0" dirty="0">
                  <a:latin typeface="HelveticaNeueLT Std Thin"/>
                </a:rPr>
                <a:t>123 Fake Street</a:t>
              </a:r>
            </a:p>
            <a:p>
              <a:pPr marL="0" marR="0" lvl="0" indent="0" algn="ctr" defTabSz="65311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effectLst/>
                  <a:uLnTx/>
                  <a:uFillTx/>
                  <a:latin typeface="HelveticaNeueLT Std Thin"/>
                  <a:ea typeface="+mn-ea"/>
                  <a:cs typeface="+mn-cs"/>
                </a:rPr>
                <a:t>Activities: </a:t>
              </a:r>
              <a:r>
                <a:rPr lang="en-US" sz="2400" kern="0" dirty="0">
                  <a:latin typeface="HelveticaNeueLT Std Thin"/>
                </a:rPr>
                <a:t>Dance Club, Fencing</a:t>
              </a:r>
              <a:endParaRPr kumimoji="0" lang="en-US" sz="2400" b="1" i="0" u="none" strike="noStrike" kern="0" cap="none" spc="0" normalizeH="0" baseline="0" noProof="0" dirty="0">
                <a:ln>
                  <a:noFill/>
                </a:ln>
                <a:effectLst/>
                <a:uLnTx/>
                <a:uFillTx/>
                <a:latin typeface="HelveticaNeueLT Std Thin"/>
              </a:endParaRPr>
            </a:p>
          </p:txBody>
        </p:sp>
      </p:grpSp>
    </p:spTree>
    <p:extLst>
      <p:ext uri="{BB962C8B-B14F-4D97-AF65-F5344CB8AC3E}">
        <p14:creationId xmlns:p14="http://schemas.microsoft.com/office/powerpoint/2010/main" val="152117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Scavenger hunt</a:t>
            </a:r>
          </a:p>
        </p:txBody>
      </p:sp>
      <p:sp>
        <p:nvSpPr>
          <p:cNvPr id="3" name="Text Placeholder 2"/>
          <p:cNvSpPr>
            <a:spLocks noGrp="1"/>
          </p:cNvSpPr>
          <p:nvPr>
            <p:ph idx="1"/>
          </p:nvPr>
        </p:nvSpPr>
        <p:spPr/>
        <p:txBody>
          <a:bodyPr/>
          <a:lstStyle/>
          <a:p>
            <a:r>
              <a:rPr lang="en-US" dirty="0"/>
              <a:t>Go to </a:t>
            </a:r>
            <a:r>
              <a:rPr lang="en-US" b="1" dirty="0"/>
              <a:t>Resources &gt; Volunteer Directory</a:t>
            </a:r>
          </a:p>
          <a:p>
            <a:r>
              <a:rPr lang="en-US" dirty="0"/>
              <a:t>What is David Korbin’s street address?</a:t>
            </a:r>
          </a:p>
        </p:txBody>
      </p:sp>
      <p:sp>
        <p:nvSpPr>
          <p:cNvPr id="4" name="Slide Number Placeholder 3"/>
          <p:cNvSpPr>
            <a:spLocks noGrp="1"/>
          </p:cNvSpPr>
          <p:nvPr>
            <p:ph type="sldNum" sz="quarter" idx="4"/>
          </p:nvPr>
        </p:nvSpPr>
        <p:spPr/>
        <p:txBody>
          <a:bodyPr/>
          <a:lstStyle/>
          <a:p>
            <a:fld id="{9BAF17C7-17EA-8D48-9B14-FB2C06BF0E79}" type="slidenum">
              <a:rPr lang="en-US" smtClean="0"/>
              <a:pPr/>
              <a:t>48</a:t>
            </a:fld>
            <a:endParaRPr lang="en-US" dirty="0"/>
          </a:p>
        </p:txBody>
      </p:sp>
    </p:spTree>
    <p:extLst>
      <p:ext uri="{BB962C8B-B14F-4D97-AF65-F5344CB8AC3E}">
        <p14:creationId xmlns:p14="http://schemas.microsoft.com/office/powerpoint/2010/main" val="278866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074BD69-8D51-4862-8D09-AA3D35C17441}"/>
              </a:ext>
            </a:extLst>
          </p:cNvPr>
          <p:cNvGraphicFramePr/>
          <p:nvPr>
            <p:extLst>
              <p:ext uri="{D42A27DB-BD31-4B8C-83A1-F6EECF244321}">
                <p14:modId xmlns:p14="http://schemas.microsoft.com/office/powerpoint/2010/main" val="1595125581"/>
              </p:ext>
            </p:extLst>
          </p:nvPr>
        </p:nvGraphicFramePr>
        <p:xfrm>
          <a:off x="813477" y="1369878"/>
          <a:ext cx="13278351" cy="6695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49</a:t>
            </a:fld>
            <a:endParaRPr lang="en-US" dirty="0"/>
          </a:p>
        </p:txBody>
      </p:sp>
      <p:sp>
        <p:nvSpPr>
          <p:cNvPr id="42" name="Title 41"/>
          <p:cNvSpPr>
            <a:spLocks noGrp="1"/>
          </p:cNvSpPr>
          <p:nvPr>
            <p:ph type="title"/>
          </p:nvPr>
        </p:nvSpPr>
        <p:spPr>
          <a:xfrm>
            <a:off x="457200" y="0"/>
            <a:ext cx="13716000" cy="996509"/>
          </a:xfrm>
        </p:spPr>
        <p:txBody>
          <a:bodyPr/>
          <a:lstStyle/>
          <a:p>
            <a:r>
              <a:rPr lang="en-US" dirty="0"/>
              <a:t>Adding profile display Part</a:t>
            </a:r>
          </a:p>
        </p:txBody>
      </p:sp>
      <p:sp>
        <p:nvSpPr>
          <p:cNvPr id="3" name="TextBox 2">
            <a:extLst>
              <a:ext uri="{FF2B5EF4-FFF2-40B4-BE49-F238E27FC236}">
                <a16:creationId xmlns:a16="http://schemas.microsoft.com/office/drawing/2014/main" id="{7DC8B774-DE6B-4C59-B435-886EE075C6CF}"/>
              </a:ext>
            </a:extLst>
          </p:cNvPr>
          <p:cNvSpPr txBox="1"/>
          <p:nvPr/>
        </p:nvSpPr>
        <p:spPr>
          <a:xfrm>
            <a:off x="1788160" y="4462272"/>
            <a:ext cx="579120" cy="492443"/>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5055DFD0-BC33-43C1-AD84-7654245A82C9}"/>
              </a:ext>
            </a:extLst>
          </p:cNvPr>
          <p:cNvSpPr txBox="1"/>
          <p:nvPr/>
        </p:nvSpPr>
        <p:spPr>
          <a:xfrm>
            <a:off x="4226560" y="4462272"/>
            <a:ext cx="579120" cy="492443"/>
          </a:xfrm>
          <a:prstGeom prst="rect">
            <a:avLst/>
          </a:prstGeom>
          <a:noFill/>
        </p:spPr>
        <p:txBody>
          <a:bodyPr wrap="square" rtlCol="0">
            <a:spAutoFit/>
          </a:bodyPr>
          <a:lstStyle/>
          <a:p>
            <a:r>
              <a:rPr lang="en-US" dirty="0"/>
              <a:t>2</a:t>
            </a:r>
          </a:p>
        </p:txBody>
      </p:sp>
      <p:sp>
        <p:nvSpPr>
          <p:cNvPr id="7" name="TextBox 6">
            <a:extLst>
              <a:ext uri="{FF2B5EF4-FFF2-40B4-BE49-F238E27FC236}">
                <a16:creationId xmlns:a16="http://schemas.microsoft.com/office/drawing/2014/main" id="{827A7A89-66C8-4356-9AA1-0CB16091626C}"/>
              </a:ext>
            </a:extLst>
          </p:cNvPr>
          <p:cNvSpPr txBox="1"/>
          <p:nvPr/>
        </p:nvSpPr>
        <p:spPr>
          <a:xfrm>
            <a:off x="6614160" y="4462644"/>
            <a:ext cx="579120" cy="492443"/>
          </a:xfrm>
          <a:prstGeom prst="rect">
            <a:avLst/>
          </a:prstGeom>
          <a:noFill/>
        </p:spPr>
        <p:txBody>
          <a:bodyPr wrap="square" rtlCol="0">
            <a:spAutoFit/>
          </a:bodyPr>
          <a:lstStyle/>
          <a:p>
            <a:r>
              <a:rPr lang="en-US" dirty="0"/>
              <a:t>3</a:t>
            </a:r>
          </a:p>
        </p:txBody>
      </p:sp>
      <p:sp>
        <p:nvSpPr>
          <p:cNvPr id="8" name="TextBox 7">
            <a:extLst>
              <a:ext uri="{FF2B5EF4-FFF2-40B4-BE49-F238E27FC236}">
                <a16:creationId xmlns:a16="http://schemas.microsoft.com/office/drawing/2014/main" id="{0E0F4434-BF76-4640-9132-42BD23DAA004}"/>
              </a:ext>
            </a:extLst>
          </p:cNvPr>
          <p:cNvSpPr txBox="1"/>
          <p:nvPr/>
        </p:nvSpPr>
        <p:spPr>
          <a:xfrm>
            <a:off x="9011920" y="4461442"/>
            <a:ext cx="579120" cy="492443"/>
          </a:xfrm>
          <a:prstGeom prst="rect">
            <a:avLst/>
          </a:prstGeom>
          <a:noFill/>
        </p:spPr>
        <p:txBody>
          <a:bodyPr wrap="square" rtlCol="0">
            <a:spAutoFit/>
          </a:bodyPr>
          <a:lstStyle/>
          <a:p>
            <a:r>
              <a:rPr lang="en-US" dirty="0"/>
              <a:t>4</a:t>
            </a:r>
          </a:p>
        </p:txBody>
      </p:sp>
      <p:sp>
        <p:nvSpPr>
          <p:cNvPr id="9" name="TextBox 8">
            <a:extLst>
              <a:ext uri="{FF2B5EF4-FFF2-40B4-BE49-F238E27FC236}">
                <a16:creationId xmlns:a16="http://schemas.microsoft.com/office/drawing/2014/main" id="{3D93E9FB-6431-4781-AD98-2C5530199A2F}"/>
              </a:ext>
            </a:extLst>
          </p:cNvPr>
          <p:cNvSpPr txBox="1"/>
          <p:nvPr/>
        </p:nvSpPr>
        <p:spPr>
          <a:xfrm>
            <a:off x="11430000" y="4460240"/>
            <a:ext cx="579120" cy="492443"/>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323481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1FDDB-01DE-4254-952F-0AABD4DC7383}"/>
              </a:ext>
            </a:extLst>
          </p:cNvPr>
          <p:cNvPicPr>
            <a:picLocks noChangeAspect="1"/>
          </p:cNvPicPr>
          <p:nvPr/>
        </p:nvPicPr>
        <p:blipFill>
          <a:blip r:embed="rId3"/>
          <a:stretch>
            <a:fillRect/>
          </a:stretch>
        </p:blipFill>
        <p:spPr>
          <a:xfrm>
            <a:off x="-5534" y="-399"/>
            <a:ext cx="10737701" cy="8229599"/>
          </a:xfrm>
          <a:prstGeom prst="rect">
            <a:avLst/>
          </a:prstGeom>
        </p:spPr>
      </p:pic>
      <p:pic>
        <p:nvPicPr>
          <p:cNvPr id="4" name="Picture 3">
            <a:extLst>
              <a:ext uri="{FF2B5EF4-FFF2-40B4-BE49-F238E27FC236}">
                <a16:creationId xmlns:a16="http://schemas.microsoft.com/office/drawing/2014/main" id="{5585B881-F5E9-47F4-B008-4EAB34B92503}"/>
              </a:ext>
            </a:extLst>
          </p:cNvPr>
          <p:cNvPicPr>
            <a:picLocks noChangeAspect="1"/>
          </p:cNvPicPr>
          <p:nvPr/>
        </p:nvPicPr>
        <p:blipFill>
          <a:blip r:embed="rId4"/>
          <a:stretch>
            <a:fillRect/>
          </a:stretch>
        </p:blipFill>
        <p:spPr>
          <a:xfrm>
            <a:off x="-201918" y="-7937"/>
            <a:ext cx="14615751" cy="8237537"/>
          </a:xfrm>
          <a:prstGeom prst="rect">
            <a:avLst/>
          </a:prstGeom>
        </p:spPr>
      </p:pic>
      <p:pic>
        <p:nvPicPr>
          <p:cNvPr id="95" name="Picture 94">
            <a:extLst>
              <a:ext uri="{FF2B5EF4-FFF2-40B4-BE49-F238E27FC236}">
                <a16:creationId xmlns:a16="http://schemas.microsoft.com/office/drawing/2014/main" id="{6C485244-BB84-4CCE-99EF-8DCF1F861C50}"/>
              </a:ext>
            </a:extLst>
          </p:cNvPr>
          <p:cNvPicPr>
            <a:picLocks noChangeAspect="1"/>
          </p:cNvPicPr>
          <p:nvPr/>
        </p:nvPicPr>
        <p:blipFill rotWithShape="1">
          <a:blip r:embed="rId4"/>
          <a:srcRect l="20347" t="69325" r="63563" b="5230"/>
          <a:stretch/>
        </p:blipFill>
        <p:spPr>
          <a:xfrm>
            <a:off x="424293" y="5703677"/>
            <a:ext cx="2351779" cy="2096019"/>
          </a:xfrm>
          <a:prstGeom prst="rect">
            <a:avLst/>
          </a:prstGeom>
        </p:spPr>
      </p:pic>
      <p:sp>
        <p:nvSpPr>
          <p:cNvPr id="25" name="Rectangle 24">
            <a:extLst>
              <a:ext uri="{FF2B5EF4-FFF2-40B4-BE49-F238E27FC236}">
                <a16:creationId xmlns:a16="http://schemas.microsoft.com/office/drawing/2014/main" id="{85D22257-76B7-462D-BF89-859303CD2C3D}"/>
              </a:ext>
            </a:extLst>
          </p:cNvPr>
          <p:cNvSpPr/>
          <p:nvPr/>
        </p:nvSpPr>
        <p:spPr>
          <a:xfrm>
            <a:off x="10732167" y="-121976"/>
            <a:ext cx="3898233" cy="8401529"/>
          </a:xfrm>
          <a:prstGeom prst="rect">
            <a:avLst/>
          </a:prstGeom>
          <a:solidFill>
            <a:srgbClr val="4286B9"/>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5694057A-DC0D-459A-8C95-8936503300CA}"/>
              </a:ext>
            </a:extLst>
          </p:cNvPr>
          <p:cNvSpPr/>
          <p:nvPr/>
        </p:nvSpPr>
        <p:spPr>
          <a:xfrm>
            <a:off x="221328" y="1846748"/>
            <a:ext cx="15216473" cy="4557039"/>
          </a:xfrm>
          <a:prstGeom prst="roundRect">
            <a:avLst>
              <a:gd name="adj" fmla="val 5397"/>
            </a:avLst>
          </a:prstGeom>
          <a:solidFill>
            <a:schemeClr val="bg2">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4"/>
          </p:nvPr>
        </p:nvSpPr>
        <p:spPr/>
        <p:txBody>
          <a:bodyPr/>
          <a:lstStyle/>
          <a:p>
            <a:fld id="{9BAF17C7-17EA-8D48-9B14-FB2C06BF0E79}" type="slidenum">
              <a:rPr lang="en-US" smtClean="0">
                <a:solidFill>
                  <a:schemeClr val="bg1"/>
                </a:solidFill>
              </a:rPr>
              <a:pPr/>
              <a:t>5</a:t>
            </a:fld>
            <a:endParaRPr lang="en-US" dirty="0">
              <a:solidFill>
                <a:schemeClr val="bg1"/>
              </a:solidFill>
            </a:endParaRPr>
          </a:p>
        </p:txBody>
      </p:sp>
      <p:pic>
        <p:nvPicPr>
          <p:cNvPr id="20" name="Picture 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95091" y="2115383"/>
            <a:ext cx="3618353" cy="4169854"/>
          </a:xfrm>
          <a:prstGeom prst="rect">
            <a:avLst/>
          </a:prstGeom>
        </p:spPr>
      </p:pic>
      <p:sp>
        <p:nvSpPr>
          <p:cNvPr id="47" name="TextBox 46"/>
          <p:cNvSpPr txBox="1"/>
          <p:nvPr/>
        </p:nvSpPr>
        <p:spPr>
          <a:xfrm>
            <a:off x="2573112" y="3975553"/>
            <a:ext cx="499872" cy="630942"/>
          </a:xfrm>
          <a:prstGeom prst="rect">
            <a:avLst/>
          </a:prstGeom>
          <a:noFill/>
        </p:spPr>
        <p:txBody>
          <a:bodyPr wrap="square" rtlCol="0">
            <a:spAutoFit/>
          </a:bodyPr>
          <a:lstStyle/>
          <a:p>
            <a:pPr algn="ctr"/>
            <a:r>
              <a:rPr lang="en-US" sz="3500" dirty="0">
                <a:solidFill>
                  <a:schemeClr val="accent4"/>
                </a:solidFill>
                <a:latin typeface="Arial Black" panose="020B0A04020102020204" pitchFamily="34" charset="0"/>
              </a:rPr>
              <a:t>+</a:t>
            </a:r>
          </a:p>
        </p:txBody>
      </p:sp>
      <p:sp>
        <p:nvSpPr>
          <p:cNvPr id="50" name="TextBox 49"/>
          <p:cNvSpPr txBox="1"/>
          <p:nvPr/>
        </p:nvSpPr>
        <p:spPr>
          <a:xfrm>
            <a:off x="10030940" y="4078789"/>
            <a:ext cx="499872" cy="630942"/>
          </a:xfrm>
          <a:prstGeom prst="rect">
            <a:avLst/>
          </a:prstGeom>
          <a:noFill/>
        </p:spPr>
        <p:txBody>
          <a:bodyPr wrap="square" rtlCol="0">
            <a:spAutoFit/>
          </a:bodyPr>
          <a:lstStyle/>
          <a:p>
            <a:pPr algn="ctr"/>
            <a:r>
              <a:rPr lang="en-US" sz="3500" dirty="0">
                <a:solidFill>
                  <a:schemeClr val="accent4"/>
                </a:solidFill>
                <a:latin typeface="Arial Black" panose="020B0A04020102020204" pitchFamily="34" charset="0"/>
              </a:rPr>
              <a:t>=</a:t>
            </a:r>
          </a:p>
        </p:txBody>
      </p:sp>
      <p:sp>
        <p:nvSpPr>
          <p:cNvPr id="55" name="Rectangle: Rounded Corners 54">
            <a:extLst>
              <a:ext uri="{FF2B5EF4-FFF2-40B4-BE49-F238E27FC236}">
                <a16:creationId xmlns:a16="http://schemas.microsoft.com/office/drawing/2014/main" id="{C63E83CB-CF40-48F0-8C52-074EBD8CF460}"/>
              </a:ext>
            </a:extLst>
          </p:cNvPr>
          <p:cNvSpPr/>
          <p:nvPr/>
        </p:nvSpPr>
        <p:spPr>
          <a:xfrm>
            <a:off x="-1046866" y="-540534"/>
            <a:ext cx="16550380" cy="1988404"/>
          </a:xfrm>
          <a:prstGeom prst="roundRect">
            <a:avLst>
              <a:gd name="adj" fmla="val 28065"/>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02336" y="152400"/>
            <a:ext cx="13716000" cy="996509"/>
          </a:xfrm>
        </p:spPr>
        <p:txBody>
          <a:bodyPr/>
          <a:lstStyle/>
          <a:p>
            <a:r>
              <a:rPr lang="en-US" dirty="0"/>
              <a:t>The anatomy of NetCommunity</a:t>
            </a:r>
          </a:p>
        </p:txBody>
      </p:sp>
      <p:grpSp>
        <p:nvGrpSpPr>
          <p:cNvPr id="22" name="Group 21">
            <a:extLst>
              <a:ext uri="{FF2B5EF4-FFF2-40B4-BE49-F238E27FC236}">
                <a16:creationId xmlns:a16="http://schemas.microsoft.com/office/drawing/2014/main" id="{019C52B8-B166-4C60-B264-709F7B802D01}"/>
              </a:ext>
            </a:extLst>
          </p:cNvPr>
          <p:cNvGrpSpPr/>
          <p:nvPr/>
        </p:nvGrpSpPr>
        <p:grpSpPr>
          <a:xfrm>
            <a:off x="256808" y="2189815"/>
            <a:ext cx="2638234" cy="3397289"/>
            <a:chOff x="556616" y="2231844"/>
            <a:chExt cx="2638234" cy="3397289"/>
          </a:xfrm>
        </p:grpSpPr>
        <p:sp>
          <p:nvSpPr>
            <p:cNvPr id="15" name="Rectangle 14"/>
            <p:cNvSpPr/>
            <p:nvPr/>
          </p:nvSpPr>
          <p:spPr>
            <a:xfrm>
              <a:off x="916605" y="3343133"/>
              <a:ext cx="1828800" cy="2286000"/>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TextBox 50"/>
            <p:cNvSpPr txBox="1"/>
            <p:nvPr/>
          </p:nvSpPr>
          <p:spPr>
            <a:xfrm>
              <a:off x="556616" y="2231844"/>
              <a:ext cx="2638234" cy="1077218"/>
            </a:xfrm>
            <a:prstGeom prst="rect">
              <a:avLst/>
            </a:prstGeom>
            <a:noFill/>
          </p:spPr>
          <p:txBody>
            <a:bodyPr wrap="square" rtlCol="0">
              <a:spAutoFit/>
            </a:bodyPr>
            <a:lstStyle/>
            <a:p>
              <a:pPr algn="ctr"/>
              <a:r>
                <a:rPr lang="en-US" sz="3200" dirty="0">
                  <a:solidFill>
                    <a:schemeClr val="bg1"/>
                  </a:solidFill>
                </a:rPr>
                <a:t>Layouts &amp; </a:t>
              </a:r>
              <a:br>
                <a:rPr lang="en-US" sz="3200" dirty="0">
                  <a:solidFill>
                    <a:schemeClr val="bg1"/>
                  </a:solidFill>
                </a:rPr>
              </a:br>
              <a:r>
                <a:rPr lang="en-US" sz="3200" dirty="0">
                  <a:solidFill>
                    <a:schemeClr val="bg1"/>
                  </a:solidFill>
                </a:rPr>
                <a:t>Stylesheets</a:t>
              </a:r>
            </a:p>
          </p:txBody>
        </p:sp>
        <p:grpSp>
          <p:nvGrpSpPr>
            <p:cNvPr id="9" name="Group 8">
              <a:extLst>
                <a:ext uri="{FF2B5EF4-FFF2-40B4-BE49-F238E27FC236}">
                  <a16:creationId xmlns:a16="http://schemas.microsoft.com/office/drawing/2014/main" id="{ABD413BF-F98D-4F75-8808-9BA72CB083F4}"/>
                </a:ext>
              </a:extLst>
            </p:cNvPr>
            <p:cNvGrpSpPr/>
            <p:nvPr/>
          </p:nvGrpSpPr>
          <p:grpSpPr>
            <a:xfrm>
              <a:off x="1025199" y="3434209"/>
              <a:ext cx="1600763" cy="2101844"/>
              <a:chOff x="1105366" y="3447857"/>
              <a:chExt cx="1600763" cy="2101844"/>
            </a:xfrm>
          </p:grpSpPr>
          <p:sp>
            <p:nvSpPr>
              <p:cNvPr id="21" name="Rectangle 20"/>
              <p:cNvSpPr/>
              <p:nvPr/>
            </p:nvSpPr>
            <p:spPr>
              <a:xfrm>
                <a:off x="1105366" y="3447857"/>
                <a:ext cx="1600763" cy="376219"/>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105366" y="3889263"/>
                <a:ext cx="1600763" cy="737484"/>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9E84E6BA-C6E0-4FC0-8F3B-A2C160D58018}"/>
                  </a:ext>
                </a:extLst>
              </p:cNvPr>
              <p:cNvSpPr/>
              <p:nvPr/>
            </p:nvSpPr>
            <p:spPr>
              <a:xfrm>
                <a:off x="1105366" y="5304557"/>
                <a:ext cx="1600763" cy="245144"/>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CEFA6981-1E91-4ED0-BAEB-41DB3C2BC1AC}"/>
                  </a:ext>
                </a:extLst>
              </p:cNvPr>
              <p:cNvSpPr/>
              <p:nvPr/>
            </p:nvSpPr>
            <p:spPr>
              <a:xfrm>
                <a:off x="220684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A9B8720-8C82-4362-932D-D44644E872F1}"/>
                  </a:ext>
                </a:extLst>
              </p:cNvPr>
              <p:cNvSpPr/>
              <p:nvPr/>
            </p:nvSpPr>
            <p:spPr>
              <a:xfrm>
                <a:off x="167245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A762E58-8D31-41BE-9A79-C4BBF5577B2D}"/>
                  </a:ext>
                </a:extLst>
              </p:cNvPr>
              <p:cNvSpPr/>
              <p:nvPr/>
            </p:nvSpPr>
            <p:spPr>
              <a:xfrm>
                <a:off x="113361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060F083C-3A4B-45A8-9669-39ECFD3C5EAA}"/>
              </a:ext>
            </a:extLst>
          </p:cNvPr>
          <p:cNvGrpSpPr/>
          <p:nvPr/>
        </p:nvGrpSpPr>
        <p:grpSpPr>
          <a:xfrm>
            <a:off x="5652528" y="2522418"/>
            <a:ext cx="1828800" cy="3071589"/>
            <a:chOff x="5687198" y="2550796"/>
            <a:chExt cx="1828800" cy="3071589"/>
          </a:xfrm>
        </p:grpSpPr>
        <p:sp>
          <p:nvSpPr>
            <p:cNvPr id="17" name="Rectangle 16"/>
            <p:cNvSpPr/>
            <p:nvPr/>
          </p:nvSpPr>
          <p:spPr>
            <a:xfrm>
              <a:off x="5687198" y="3336385"/>
              <a:ext cx="1828800" cy="2286000"/>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extBox 52"/>
            <p:cNvSpPr txBox="1"/>
            <p:nvPr/>
          </p:nvSpPr>
          <p:spPr>
            <a:xfrm>
              <a:off x="5815214" y="2550796"/>
              <a:ext cx="1572768" cy="584775"/>
            </a:xfrm>
            <a:prstGeom prst="rect">
              <a:avLst/>
            </a:prstGeom>
            <a:noFill/>
          </p:spPr>
          <p:txBody>
            <a:bodyPr wrap="square" rtlCol="0">
              <a:spAutoFit/>
            </a:bodyPr>
            <a:lstStyle/>
            <a:p>
              <a:pPr algn="ctr"/>
              <a:r>
                <a:rPr lang="en-US" sz="3200" dirty="0">
                  <a:solidFill>
                    <a:schemeClr val="bg1"/>
                  </a:solidFill>
                </a:rPr>
                <a:t>Pages</a:t>
              </a:r>
            </a:p>
          </p:txBody>
        </p:sp>
        <p:pic>
          <p:nvPicPr>
            <p:cNvPr id="82" name="Picture 81">
              <a:extLst>
                <a:ext uri="{FF2B5EF4-FFF2-40B4-BE49-F238E27FC236}">
                  <a16:creationId xmlns:a16="http://schemas.microsoft.com/office/drawing/2014/main" id="{BD69CCA0-A688-4C8D-8EA4-C1842F830E8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1517" b="84840"/>
            <a:stretch/>
          </p:blipFill>
          <p:spPr>
            <a:xfrm>
              <a:off x="5802287" y="3444824"/>
              <a:ext cx="1604293" cy="479235"/>
            </a:xfrm>
            <a:prstGeom prst="rect">
              <a:avLst/>
            </a:prstGeom>
          </p:spPr>
        </p:pic>
        <p:grpSp>
          <p:nvGrpSpPr>
            <p:cNvPr id="83" name="Group 82">
              <a:extLst>
                <a:ext uri="{FF2B5EF4-FFF2-40B4-BE49-F238E27FC236}">
                  <a16:creationId xmlns:a16="http://schemas.microsoft.com/office/drawing/2014/main" id="{3732D207-DF56-4A08-BFB1-DE08C5BD4ACF}"/>
                </a:ext>
              </a:extLst>
            </p:cNvPr>
            <p:cNvGrpSpPr/>
            <p:nvPr/>
          </p:nvGrpSpPr>
          <p:grpSpPr>
            <a:xfrm>
              <a:off x="5814990" y="4666537"/>
              <a:ext cx="1600763" cy="854812"/>
              <a:chOff x="1105366" y="4694889"/>
              <a:chExt cx="1600763" cy="854812"/>
            </a:xfrm>
          </p:grpSpPr>
          <p:sp>
            <p:nvSpPr>
              <p:cNvPr id="84" name="Rectangle 83">
                <a:extLst>
                  <a:ext uri="{FF2B5EF4-FFF2-40B4-BE49-F238E27FC236}">
                    <a16:creationId xmlns:a16="http://schemas.microsoft.com/office/drawing/2014/main" id="{E00AA615-021C-46A6-B50A-2DC829A45E7C}"/>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4B8E44D-F04D-48E4-A948-FBF659F661BB}"/>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C0D47F5C-B24B-4521-A8B6-A612C87670DF}"/>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40354F6C-AA8A-4871-B229-22B0DF539441}"/>
                  </a:ext>
                </a:extLst>
              </p:cNvPr>
              <p:cNvSpPr/>
              <p:nvPr/>
            </p:nvSpPr>
            <p:spPr>
              <a:xfrm>
                <a:off x="113361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8" name="Picture 87">
              <a:extLst>
                <a:ext uri="{FF2B5EF4-FFF2-40B4-BE49-F238E27FC236}">
                  <a16:creationId xmlns:a16="http://schemas.microsoft.com/office/drawing/2014/main" id="{B5FF0A7C-0805-4861-9AB2-F175CAFA58A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307" t="16012" r="2645" b="47008"/>
            <a:stretch/>
          </p:blipFill>
          <p:spPr>
            <a:xfrm>
              <a:off x="5823736" y="3866123"/>
              <a:ext cx="1582844" cy="709703"/>
            </a:xfrm>
            <a:prstGeom prst="rect">
              <a:avLst/>
            </a:prstGeom>
          </p:spPr>
        </p:pic>
      </p:grpSp>
      <p:grpSp>
        <p:nvGrpSpPr>
          <p:cNvPr id="19" name="Group 18">
            <a:extLst>
              <a:ext uri="{FF2B5EF4-FFF2-40B4-BE49-F238E27FC236}">
                <a16:creationId xmlns:a16="http://schemas.microsoft.com/office/drawing/2014/main" id="{F322C504-707C-4995-8843-5079559900F8}"/>
              </a:ext>
            </a:extLst>
          </p:cNvPr>
          <p:cNvGrpSpPr/>
          <p:nvPr/>
        </p:nvGrpSpPr>
        <p:grpSpPr>
          <a:xfrm>
            <a:off x="3066816" y="2481754"/>
            <a:ext cx="1956259" cy="3104698"/>
            <a:chOff x="3290684" y="2523783"/>
            <a:chExt cx="1956259" cy="3104698"/>
          </a:xfrm>
        </p:grpSpPr>
        <p:sp>
          <p:nvSpPr>
            <p:cNvPr id="16" name="Rectangle 15"/>
            <p:cNvSpPr/>
            <p:nvPr/>
          </p:nvSpPr>
          <p:spPr>
            <a:xfrm>
              <a:off x="3365135" y="3342481"/>
              <a:ext cx="1828800" cy="2286000"/>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p:cNvSpPr txBox="1"/>
            <p:nvPr/>
          </p:nvSpPr>
          <p:spPr>
            <a:xfrm>
              <a:off x="3290684" y="2523783"/>
              <a:ext cx="1956259" cy="584775"/>
            </a:xfrm>
            <a:prstGeom prst="rect">
              <a:avLst/>
            </a:prstGeom>
            <a:noFill/>
          </p:spPr>
          <p:txBody>
            <a:bodyPr wrap="square" rtlCol="0">
              <a:spAutoFit/>
            </a:bodyPr>
            <a:lstStyle/>
            <a:p>
              <a:pPr algn="ctr"/>
              <a:r>
                <a:rPr lang="en-US" sz="3200" dirty="0">
                  <a:solidFill>
                    <a:schemeClr val="bg1"/>
                  </a:solidFill>
                </a:rPr>
                <a:t>Templates</a:t>
              </a:r>
            </a:p>
          </p:txBody>
        </p:sp>
        <p:pic>
          <p:nvPicPr>
            <p:cNvPr id="58" name="Picture 57">
              <a:extLst>
                <a:ext uri="{FF2B5EF4-FFF2-40B4-BE49-F238E27FC236}">
                  <a16:creationId xmlns:a16="http://schemas.microsoft.com/office/drawing/2014/main" id="{D5DDA637-4312-422E-9DA2-FAAD4B9848C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1517" b="84840"/>
            <a:stretch/>
          </p:blipFill>
          <p:spPr>
            <a:xfrm>
              <a:off x="3478671" y="3453352"/>
              <a:ext cx="1604293" cy="479235"/>
            </a:xfrm>
            <a:prstGeom prst="rect">
              <a:avLst/>
            </a:prstGeom>
          </p:spPr>
        </p:pic>
        <p:grpSp>
          <p:nvGrpSpPr>
            <p:cNvPr id="71" name="Group 70">
              <a:extLst>
                <a:ext uri="{FF2B5EF4-FFF2-40B4-BE49-F238E27FC236}">
                  <a16:creationId xmlns:a16="http://schemas.microsoft.com/office/drawing/2014/main" id="{0673B92A-8806-4817-BCDD-5AAD18001996}"/>
                </a:ext>
              </a:extLst>
            </p:cNvPr>
            <p:cNvGrpSpPr/>
            <p:nvPr/>
          </p:nvGrpSpPr>
          <p:grpSpPr>
            <a:xfrm>
              <a:off x="3491374" y="4675065"/>
              <a:ext cx="1600763" cy="854812"/>
              <a:chOff x="1105366" y="4694889"/>
              <a:chExt cx="1600763" cy="854812"/>
            </a:xfrm>
          </p:grpSpPr>
          <p:sp>
            <p:nvSpPr>
              <p:cNvPr id="74" name="Rectangle 73">
                <a:extLst>
                  <a:ext uri="{FF2B5EF4-FFF2-40B4-BE49-F238E27FC236}">
                    <a16:creationId xmlns:a16="http://schemas.microsoft.com/office/drawing/2014/main" id="{985CE272-743F-4B3E-811B-01545E4175EA}"/>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FF9BD145-B14A-40CB-9988-3A42949B1922}"/>
                  </a:ext>
                </a:extLst>
              </p:cNvPr>
              <p:cNvSpPr/>
              <p:nvPr/>
            </p:nvSpPr>
            <p:spPr>
              <a:xfrm>
                <a:off x="220684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9166B67-5A5D-4F4E-A537-231DF3A42572}"/>
                  </a:ext>
                </a:extLst>
              </p:cNvPr>
              <p:cNvSpPr/>
              <p:nvPr/>
            </p:nvSpPr>
            <p:spPr>
              <a:xfrm>
                <a:off x="167245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46991BE-6284-453E-80E7-680ED0E7D7A6}"/>
                  </a:ext>
                </a:extLst>
              </p:cNvPr>
              <p:cNvSpPr/>
              <p:nvPr/>
            </p:nvSpPr>
            <p:spPr>
              <a:xfrm>
                <a:off x="1133612" y="4694889"/>
                <a:ext cx="457200" cy="548640"/>
              </a:xfrm>
              <a:prstGeom prst="rect">
                <a:avLst/>
              </a:prstGeom>
              <a:solidFill>
                <a:schemeClr val="bg1"/>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9" name="Rectangle 88">
              <a:extLst>
                <a:ext uri="{FF2B5EF4-FFF2-40B4-BE49-F238E27FC236}">
                  <a16:creationId xmlns:a16="http://schemas.microsoft.com/office/drawing/2014/main" id="{3BD72BB9-86F2-4855-A59F-8CBFEEFA0666}"/>
                </a:ext>
              </a:extLst>
            </p:cNvPr>
            <p:cNvSpPr/>
            <p:nvPr/>
          </p:nvSpPr>
          <p:spPr>
            <a:xfrm>
              <a:off x="3484000" y="3867118"/>
              <a:ext cx="1600763" cy="737484"/>
            </a:xfrm>
            <a:prstGeom prst="rect">
              <a:avLst/>
            </a:prstGeom>
            <a:solidFill>
              <a:schemeClr val="bg1">
                <a:lumMod val="65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6B430B1-6D4A-4155-91BC-BE55C1F45B63}"/>
              </a:ext>
            </a:extLst>
          </p:cNvPr>
          <p:cNvGrpSpPr/>
          <p:nvPr/>
        </p:nvGrpSpPr>
        <p:grpSpPr>
          <a:xfrm>
            <a:off x="8130800" y="2562800"/>
            <a:ext cx="1828800" cy="3024296"/>
            <a:chOff x="7830544" y="2577533"/>
            <a:chExt cx="1828800" cy="3024296"/>
          </a:xfrm>
        </p:grpSpPr>
        <p:sp>
          <p:nvSpPr>
            <p:cNvPr id="18" name="Rectangle 17"/>
            <p:cNvSpPr/>
            <p:nvPr/>
          </p:nvSpPr>
          <p:spPr>
            <a:xfrm>
              <a:off x="7830544" y="3315829"/>
              <a:ext cx="1828800" cy="2286000"/>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7895165" y="2577533"/>
              <a:ext cx="1572768" cy="584775"/>
            </a:xfrm>
            <a:prstGeom prst="rect">
              <a:avLst/>
            </a:prstGeom>
            <a:noFill/>
          </p:spPr>
          <p:txBody>
            <a:bodyPr wrap="square" rtlCol="0">
              <a:spAutoFit/>
            </a:bodyPr>
            <a:lstStyle/>
            <a:p>
              <a:pPr algn="ctr"/>
              <a:r>
                <a:rPr lang="en-US" sz="3200" dirty="0">
                  <a:solidFill>
                    <a:schemeClr val="bg1"/>
                  </a:solidFill>
                </a:rPr>
                <a:t>Parts</a:t>
              </a:r>
            </a:p>
          </p:txBody>
        </p:sp>
        <p:pic>
          <p:nvPicPr>
            <p:cNvPr id="90" name="Picture 89">
              <a:extLst>
                <a:ext uri="{FF2B5EF4-FFF2-40B4-BE49-F238E27FC236}">
                  <a16:creationId xmlns:a16="http://schemas.microsoft.com/office/drawing/2014/main" id="{AAE5BACC-D6D9-4DC2-B95D-D04DCEE2DAA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1517" b="84840"/>
            <a:stretch/>
          </p:blipFill>
          <p:spPr>
            <a:xfrm>
              <a:off x="7936661" y="3404875"/>
              <a:ext cx="1604293" cy="479235"/>
            </a:xfrm>
            <a:prstGeom prst="rect">
              <a:avLst/>
            </a:prstGeom>
          </p:spPr>
        </p:pic>
        <p:grpSp>
          <p:nvGrpSpPr>
            <p:cNvPr id="91" name="Group 90">
              <a:extLst>
                <a:ext uri="{FF2B5EF4-FFF2-40B4-BE49-F238E27FC236}">
                  <a16:creationId xmlns:a16="http://schemas.microsoft.com/office/drawing/2014/main" id="{777BC859-CA3C-4A6E-A944-C6F675F11FAF}"/>
                </a:ext>
              </a:extLst>
            </p:cNvPr>
            <p:cNvGrpSpPr/>
            <p:nvPr/>
          </p:nvGrpSpPr>
          <p:grpSpPr>
            <a:xfrm>
              <a:off x="7949364" y="4626588"/>
              <a:ext cx="1600763" cy="854812"/>
              <a:chOff x="1105366" y="4694889"/>
              <a:chExt cx="1600763" cy="854812"/>
            </a:xfrm>
          </p:grpSpPr>
          <p:sp>
            <p:nvSpPr>
              <p:cNvPr id="92" name="Rectangle 91">
                <a:extLst>
                  <a:ext uri="{FF2B5EF4-FFF2-40B4-BE49-F238E27FC236}">
                    <a16:creationId xmlns:a16="http://schemas.microsoft.com/office/drawing/2014/main" id="{10E8FE03-9E84-4277-9A84-018200200153}"/>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7711D182-E944-4DAB-A38A-08496BF33579}"/>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F9772546-19B8-4EA3-9AFD-6B99F68F1099}"/>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6" name="Picture 95">
              <a:extLst>
                <a:ext uri="{FF2B5EF4-FFF2-40B4-BE49-F238E27FC236}">
                  <a16:creationId xmlns:a16="http://schemas.microsoft.com/office/drawing/2014/main" id="{0F327449-497E-4FFC-A597-35AC3A26320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307" t="16012" r="2645" b="47008"/>
            <a:stretch/>
          </p:blipFill>
          <p:spPr>
            <a:xfrm>
              <a:off x="7958110" y="3826174"/>
              <a:ext cx="1582844" cy="709703"/>
            </a:xfrm>
            <a:prstGeom prst="rect">
              <a:avLst/>
            </a:prstGeom>
          </p:spPr>
        </p:pic>
        <p:pic>
          <p:nvPicPr>
            <p:cNvPr id="97" name="Picture 96">
              <a:extLst>
                <a:ext uri="{FF2B5EF4-FFF2-40B4-BE49-F238E27FC236}">
                  <a16:creationId xmlns:a16="http://schemas.microsoft.com/office/drawing/2014/main" id="{F7D4D88E-3CD3-46A9-BF36-939C2832704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5703" t="64190" r="71585" b="17725"/>
            <a:stretch/>
          </p:blipFill>
          <p:spPr>
            <a:xfrm>
              <a:off x="7936661" y="4617414"/>
              <a:ext cx="548640" cy="562869"/>
            </a:xfrm>
            <a:prstGeom prst="rect">
              <a:avLst/>
            </a:prstGeom>
          </p:spPr>
        </p:pic>
      </p:grpSp>
      <p:sp>
        <p:nvSpPr>
          <p:cNvPr id="98" name="TextBox 97">
            <a:extLst>
              <a:ext uri="{FF2B5EF4-FFF2-40B4-BE49-F238E27FC236}">
                <a16:creationId xmlns:a16="http://schemas.microsoft.com/office/drawing/2014/main" id="{B88F99BF-FA77-44D9-B51A-D822F2D2CEA4}"/>
              </a:ext>
            </a:extLst>
          </p:cNvPr>
          <p:cNvSpPr txBox="1"/>
          <p:nvPr/>
        </p:nvSpPr>
        <p:spPr>
          <a:xfrm>
            <a:off x="5068685" y="3995217"/>
            <a:ext cx="499872" cy="630942"/>
          </a:xfrm>
          <a:prstGeom prst="rect">
            <a:avLst/>
          </a:prstGeom>
          <a:noFill/>
        </p:spPr>
        <p:txBody>
          <a:bodyPr wrap="square" rtlCol="0">
            <a:spAutoFit/>
          </a:bodyPr>
          <a:lstStyle/>
          <a:p>
            <a:pPr algn="ctr"/>
            <a:r>
              <a:rPr lang="en-US" sz="3500" dirty="0">
                <a:solidFill>
                  <a:schemeClr val="accent4"/>
                </a:solidFill>
                <a:latin typeface="Arial Black" panose="020B0A04020102020204" pitchFamily="34" charset="0"/>
              </a:rPr>
              <a:t>+</a:t>
            </a:r>
          </a:p>
        </p:txBody>
      </p:sp>
      <p:sp>
        <p:nvSpPr>
          <p:cNvPr id="99" name="TextBox 98">
            <a:extLst>
              <a:ext uri="{FF2B5EF4-FFF2-40B4-BE49-F238E27FC236}">
                <a16:creationId xmlns:a16="http://schemas.microsoft.com/office/drawing/2014/main" id="{1AA5172B-320B-4919-A7E5-8D48C12E575C}"/>
              </a:ext>
            </a:extLst>
          </p:cNvPr>
          <p:cNvSpPr txBox="1"/>
          <p:nvPr/>
        </p:nvSpPr>
        <p:spPr>
          <a:xfrm>
            <a:off x="7542018" y="4002204"/>
            <a:ext cx="499872" cy="630942"/>
          </a:xfrm>
          <a:prstGeom prst="rect">
            <a:avLst/>
          </a:prstGeom>
          <a:noFill/>
        </p:spPr>
        <p:txBody>
          <a:bodyPr wrap="square" rtlCol="0">
            <a:spAutoFit/>
          </a:bodyPr>
          <a:lstStyle/>
          <a:p>
            <a:pPr algn="ctr"/>
            <a:r>
              <a:rPr lang="en-US" sz="3500" dirty="0">
                <a:solidFill>
                  <a:schemeClr val="accent4"/>
                </a:solidFill>
                <a:latin typeface="Arial Black" panose="020B0A04020102020204" pitchFamily="34" charset="0"/>
              </a:rPr>
              <a:t>+</a:t>
            </a:r>
          </a:p>
        </p:txBody>
      </p:sp>
      <p:grpSp>
        <p:nvGrpSpPr>
          <p:cNvPr id="101" name="Group 100">
            <a:extLst>
              <a:ext uri="{FF2B5EF4-FFF2-40B4-BE49-F238E27FC236}">
                <a16:creationId xmlns:a16="http://schemas.microsoft.com/office/drawing/2014/main" id="{A9C26638-E9E6-4696-BCAB-1A461C7D4BF3}"/>
              </a:ext>
            </a:extLst>
          </p:cNvPr>
          <p:cNvGrpSpPr/>
          <p:nvPr/>
        </p:nvGrpSpPr>
        <p:grpSpPr>
          <a:xfrm>
            <a:off x="1251108" y="4416976"/>
            <a:ext cx="1463040" cy="1828800"/>
            <a:chOff x="916605" y="3343133"/>
            <a:chExt cx="1828800" cy="2286000"/>
          </a:xfrm>
        </p:grpSpPr>
        <p:sp>
          <p:nvSpPr>
            <p:cNvPr id="102" name="Rectangle 101">
              <a:extLst>
                <a:ext uri="{FF2B5EF4-FFF2-40B4-BE49-F238E27FC236}">
                  <a16:creationId xmlns:a16="http://schemas.microsoft.com/office/drawing/2014/main" id="{8E8EA75E-791E-426E-ADE5-2BBDCCC0E767}"/>
                </a:ext>
              </a:extLst>
            </p:cNvPr>
            <p:cNvSpPr/>
            <p:nvPr/>
          </p:nvSpPr>
          <p:spPr>
            <a:xfrm>
              <a:off x="916605" y="3343133"/>
              <a:ext cx="1828800" cy="2286000"/>
            </a:xfrm>
            <a:prstGeom prst="rect">
              <a:avLst/>
            </a:prstGeom>
            <a:solidFill>
              <a:schemeClr val="tx2">
                <a:lumMod val="9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27B78C57-310B-4B6D-BD39-EB1FD3E7DB31}"/>
                </a:ext>
              </a:extLst>
            </p:cNvPr>
            <p:cNvGrpSpPr/>
            <p:nvPr/>
          </p:nvGrpSpPr>
          <p:grpSpPr>
            <a:xfrm>
              <a:off x="1025199" y="3434209"/>
              <a:ext cx="1600763" cy="2101844"/>
              <a:chOff x="1105366" y="3447857"/>
              <a:chExt cx="1600763" cy="2101844"/>
            </a:xfrm>
          </p:grpSpPr>
          <p:sp>
            <p:nvSpPr>
              <p:cNvPr id="105" name="Rectangle 104">
                <a:extLst>
                  <a:ext uri="{FF2B5EF4-FFF2-40B4-BE49-F238E27FC236}">
                    <a16:creationId xmlns:a16="http://schemas.microsoft.com/office/drawing/2014/main" id="{F32C3F46-805D-4345-B0CF-F5232BE52E37}"/>
                  </a:ext>
                </a:extLst>
              </p:cNvPr>
              <p:cNvSpPr/>
              <p:nvPr/>
            </p:nvSpPr>
            <p:spPr>
              <a:xfrm>
                <a:off x="1105366" y="3447857"/>
                <a:ext cx="1600763" cy="376219"/>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869EF39D-D2A9-4761-B16C-0E88A0FDCC5C}"/>
                  </a:ext>
                </a:extLst>
              </p:cNvPr>
              <p:cNvSpPr/>
              <p:nvPr/>
            </p:nvSpPr>
            <p:spPr>
              <a:xfrm>
                <a:off x="1105366" y="3889263"/>
                <a:ext cx="1600763" cy="737484"/>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C635258-9182-49B9-AC9A-C470A241C087}"/>
                  </a:ext>
                </a:extLst>
              </p:cNvPr>
              <p:cNvSpPr/>
              <p:nvPr/>
            </p:nvSpPr>
            <p:spPr>
              <a:xfrm>
                <a:off x="1105366" y="5304557"/>
                <a:ext cx="1600763" cy="245144"/>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9CD90DBD-D6DA-41DB-8C7D-B76A2929DFE9}"/>
                  </a:ext>
                </a:extLst>
              </p:cNvPr>
              <p:cNvSpPr/>
              <p:nvPr/>
            </p:nvSpPr>
            <p:spPr>
              <a:xfrm>
                <a:off x="2206842" y="4694889"/>
                <a:ext cx="457200" cy="548640"/>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9F954091-5159-43AF-A17A-08D2A6056029}"/>
                  </a:ext>
                </a:extLst>
              </p:cNvPr>
              <p:cNvSpPr/>
              <p:nvPr/>
            </p:nvSpPr>
            <p:spPr>
              <a:xfrm>
                <a:off x="1672452" y="4694889"/>
                <a:ext cx="457200" cy="548640"/>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9250FB6C-B532-41A2-9DD6-BB2D7ABA83E7}"/>
                  </a:ext>
                </a:extLst>
              </p:cNvPr>
              <p:cNvSpPr/>
              <p:nvPr/>
            </p:nvSpPr>
            <p:spPr>
              <a:xfrm>
                <a:off x="1133612" y="4694889"/>
                <a:ext cx="457200" cy="548640"/>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114" name="Group 113">
            <a:extLst>
              <a:ext uri="{FF2B5EF4-FFF2-40B4-BE49-F238E27FC236}">
                <a16:creationId xmlns:a16="http://schemas.microsoft.com/office/drawing/2014/main" id="{1DB87A85-2D3A-47E4-AF98-A88D47936888}"/>
              </a:ext>
            </a:extLst>
          </p:cNvPr>
          <p:cNvGrpSpPr/>
          <p:nvPr/>
        </p:nvGrpSpPr>
        <p:grpSpPr>
          <a:xfrm>
            <a:off x="5789066" y="3833586"/>
            <a:ext cx="1592017" cy="713861"/>
            <a:chOff x="4023360" y="2456108"/>
            <a:chExt cx="6224227" cy="2795551"/>
          </a:xfrm>
        </p:grpSpPr>
        <p:sp>
          <p:nvSpPr>
            <p:cNvPr id="115" name="Rectangle 114">
              <a:extLst>
                <a:ext uri="{FF2B5EF4-FFF2-40B4-BE49-F238E27FC236}">
                  <a16:creationId xmlns:a16="http://schemas.microsoft.com/office/drawing/2014/main" id="{FDFC9D07-6694-456A-BFE3-A63724864012}"/>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3FBACF0F-78D2-4A06-9834-AFD335D687AE}"/>
                </a:ext>
              </a:extLst>
            </p:cNvPr>
            <p:cNvGrpSpPr/>
            <p:nvPr/>
          </p:nvGrpSpPr>
          <p:grpSpPr>
            <a:xfrm>
              <a:off x="4023360" y="3663373"/>
              <a:ext cx="6224227" cy="1588286"/>
              <a:chOff x="-200722" y="4554901"/>
              <a:chExt cx="12447877" cy="3755979"/>
            </a:xfrm>
          </p:grpSpPr>
          <p:sp>
            <p:nvSpPr>
              <p:cNvPr id="118" name="Rectangle 117">
                <a:extLst>
                  <a:ext uri="{FF2B5EF4-FFF2-40B4-BE49-F238E27FC236}">
                    <a16:creationId xmlns:a16="http://schemas.microsoft.com/office/drawing/2014/main" id="{E7D2B4A7-A2B9-4C6C-AD41-0BBF52F589C1}"/>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119" name="Picture 118">
                <a:extLst>
                  <a:ext uri="{FF2B5EF4-FFF2-40B4-BE49-F238E27FC236}">
                    <a16:creationId xmlns:a16="http://schemas.microsoft.com/office/drawing/2014/main" id="{7194C039-2D2A-48E6-98BE-B0D54082F0BC}"/>
                  </a:ext>
                </a:extLst>
              </p:cNvPr>
              <p:cNvPicPr>
                <a:picLocks noChangeAspect="1"/>
              </p:cNvPicPr>
              <p:nvPr/>
            </p:nvPicPr>
            <p:blipFill rotWithShape="1">
              <a:blip r:embed="rId6"/>
              <a:srcRect t="66358" r="77744" b="11079"/>
              <a:stretch/>
            </p:blipFill>
            <p:spPr>
              <a:xfrm>
                <a:off x="0" y="4554901"/>
                <a:ext cx="3256156" cy="1784196"/>
              </a:xfrm>
              <a:prstGeom prst="rect">
                <a:avLst/>
              </a:prstGeom>
            </p:spPr>
          </p:pic>
        </p:grpSp>
        <p:pic>
          <p:nvPicPr>
            <p:cNvPr id="117" name="Picture 116">
              <a:extLst>
                <a:ext uri="{FF2B5EF4-FFF2-40B4-BE49-F238E27FC236}">
                  <a16:creationId xmlns:a16="http://schemas.microsoft.com/office/drawing/2014/main" id="{41FCA446-3524-4449-BBF8-C692C4BEFC58}"/>
                </a:ext>
              </a:extLst>
            </p:cNvPr>
            <p:cNvPicPr>
              <a:picLocks noChangeAspect="1"/>
            </p:cNvPicPr>
            <p:nvPr/>
          </p:nvPicPr>
          <p:blipFill rotWithShape="1">
            <a:blip r:embed="rId7">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20" name="Group 119">
            <a:extLst>
              <a:ext uri="{FF2B5EF4-FFF2-40B4-BE49-F238E27FC236}">
                <a16:creationId xmlns:a16="http://schemas.microsoft.com/office/drawing/2014/main" id="{4CD6B653-A7C9-4B6B-8134-26FA965175ED}"/>
              </a:ext>
            </a:extLst>
          </p:cNvPr>
          <p:cNvGrpSpPr/>
          <p:nvPr/>
        </p:nvGrpSpPr>
        <p:grpSpPr>
          <a:xfrm>
            <a:off x="8258366" y="3807283"/>
            <a:ext cx="1592017" cy="713861"/>
            <a:chOff x="4023360" y="2456108"/>
            <a:chExt cx="6224227" cy="2795551"/>
          </a:xfrm>
        </p:grpSpPr>
        <p:sp>
          <p:nvSpPr>
            <p:cNvPr id="121" name="Rectangle 120">
              <a:extLst>
                <a:ext uri="{FF2B5EF4-FFF2-40B4-BE49-F238E27FC236}">
                  <a16:creationId xmlns:a16="http://schemas.microsoft.com/office/drawing/2014/main" id="{64E12AB8-5296-4325-BF31-889D3C181015}"/>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C64F6487-6350-4DCB-B8E6-BDB9E521C529}"/>
                </a:ext>
              </a:extLst>
            </p:cNvPr>
            <p:cNvGrpSpPr/>
            <p:nvPr/>
          </p:nvGrpSpPr>
          <p:grpSpPr>
            <a:xfrm>
              <a:off x="4023360" y="3663373"/>
              <a:ext cx="6224227" cy="1588286"/>
              <a:chOff x="-200722" y="4554901"/>
              <a:chExt cx="12447877" cy="3755979"/>
            </a:xfrm>
          </p:grpSpPr>
          <p:sp>
            <p:nvSpPr>
              <p:cNvPr id="124" name="Rectangle 123">
                <a:extLst>
                  <a:ext uri="{FF2B5EF4-FFF2-40B4-BE49-F238E27FC236}">
                    <a16:creationId xmlns:a16="http://schemas.microsoft.com/office/drawing/2014/main" id="{677A91AA-9A6F-4B3C-9571-42F64F0853D1}"/>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125" name="Picture 124">
                <a:extLst>
                  <a:ext uri="{FF2B5EF4-FFF2-40B4-BE49-F238E27FC236}">
                    <a16:creationId xmlns:a16="http://schemas.microsoft.com/office/drawing/2014/main" id="{1FE43653-237F-4E5E-9EAC-9B74FF611B09}"/>
                  </a:ext>
                </a:extLst>
              </p:cNvPr>
              <p:cNvPicPr>
                <a:picLocks noChangeAspect="1"/>
              </p:cNvPicPr>
              <p:nvPr/>
            </p:nvPicPr>
            <p:blipFill rotWithShape="1">
              <a:blip r:embed="rId6"/>
              <a:srcRect t="66358" r="77744" b="11079"/>
              <a:stretch/>
            </p:blipFill>
            <p:spPr>
              <a:xfrm>
                <a:off x="0" y="4554901"/>
                <a:ext cx="3256156" cy="1784196"/>
              </a:xfrm>
              <a:prstGeom prst="rect">
                <a:avLst/>
              </a:prstGeom>
            </p:spPr>
          </p:pic>
        </p:grpSp>
        <p:pic>
          <p:nvPicPr>
            <p:cNvPr id="123" name="Picture 122">
              <a:extLst>
                <a:ext uri="{FF2B5EF4-FFF2-40B4-BE49-F238E27FC236}">
                  <a16:creationId xmlns:a16="http://schemas.microsoft.com/office/drawing/2014/main" id="{9479CD91-7A26-4A1F-924D-09B99F41830D}"/>
                </a:ext>
              </a:extLst>
            </p:cNvPr>
            <p:cNvPicPr>
              <a:picLocks noChangeAspect="1"/>
            </p:cNvPicPr>
            <p:nvPr/>
          </p:nvPicPr>
          <p:blipFill rotWithShape="1">
            <a:blip r:embed="rId7">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26" name="Group 125">
            <a:extLst>
              <a:ext uri="{FF2B5EF4-FFF2-40B4-BE49-F238E27FC236}">
                <a16:creationId xmlns:a16="http://schemas.microsoft.com/office/drawing/2014/main" id="{CCE885AF-18E2-4B79-A392-A36CE9C536A0}"/>
              </a:ext>
            </a:extLst>
          </p:cNvPr>
          <p:cNvGrpSpPr/>
          <p:nvPr/>
        </p:nvGrpSpPr>
        <p:grpSpPr>
          <a:xfrm>
            <a:off x="10582900" y="2743599"/>
            <a:ext cx="3630544" cy="1590930"/>
            <a:chOff x="4023360" y="2456108"/>
            <a:chExt cx="6224227" cy="2795551"/>
          </a:xfrm>
        </p:grpSpPr>
        <p:sp>
          <p:nvSpPr>
            <p:cNvPr id="127" name="Rectangle 126">
              <a:extLst>
                <a:ext uri="{FF2B5EF4-FFF2-40B4-BE49-F238E27FC236}">
                  <a16:creationId xmlns:a16="http://schemas.microsoft.com/office/drawing/2014/main" id="{FA46057E-CFD0-445D-B0AC-63F5A7016171}"/>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271838AF-C12D-4D23-AC1B-4EA70B876B03}"/>
                </a:ext>
              </a:extLst>
            </p:cNvPr>
            <p:cNvGrpSpPr/>
            <p:nvPr/>
          </p:nvGrpSpPr>
          <p:grpSpPr>
            <a:xfrm>
              <a:off x="4023360" y="3663373"/>
              <a:ext cx="6224227" cy="1588286"/>
              <a:chOff x="-200722" y="4554901"/>
              <a:chExt cx="12447877" cy="3755979"/>
            </a:xfrm>
          </p:grpSpPr>
          <p:sp>
            <p:nvSpPr>
              <p:cNvPr id="130" name="Rectangle 129">
                <a:extLst>
                  <a:ext uri="{FF2B5EF4-FFF2-40B4-BE49-F238E27FC236}">
                    <a16:creationId xmlns:a16="http://schemas.microsoft.com/office/drawing/2014/main" id="{8358B328-F218-4739-A809-65C5AE3781DB}"/>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dirty="0">
                  <a:ln>
                    <a:noFill/>
                  </a:ln>
                  <a:solidFill>
                    <a:prstClr val="white"/>
                  </a:solidFill>
                  <a:effectLst/>
                  <a:uLnTx/>
                  <a:uFillTx/>
                  <a:latin typeface="HelveticaNeueLT Std Thin"/>
                  <a:ea typeface="+mn-ea"/>
                  <a:cs typeface="+mn-cs"/>
                </a:endParaRPr>
              </a:p>
            </p:txBody>
          </p:sp>
          <p:pic>
            <p:nvPicPr>
              <p:cNvPr id="131" name="Picture 130">
                <a:extLst>
                  <a:ext uri="{FF2B5EF4-FFF2-40B4-BE49-F238E27FC236}">
                    <a16:creationId xmlns:a16="http://schemas.microsoft.com/office/drawing/2014/main" id="{60168C38-E6EB-4E99-8517-F78D74FDDCFE}"/>
                  </a:ext>
                </a:extLst>
              </p:cNvPr>
              <p:cNvPicPr>
                <a:picLocks noChangeAspect="1"/>
              </p:cNvPicPr>
              <p:nvPr/>
            </p:nvPicPr>
            <p:blipFill rotWithShape="1">
              <a:blip r:embed="rId6"/>
              <a:srcRect t="66358" r="77744" b="11079"/>
              <a:stretch/>
            </p:blipFill>
            <p:spPr>
              <a:xfrm>
                <a:off x="0" y="4554901"/>
                <a:ext cx="3256156" cy="1784196"/>
              </a:xfrm>
              <a:prstGeom prst="rect">
                <a:avLst/>
              </a:prstGeom>
            </p:spPr>
          </p:pic>
        </p:grpSp>
        <p:pic>
          <p:nvPicPr>
            <p:cNvPr id="129" name="Picture 128">
              <a:extLst>
                <a:ext uri="{FF2B5EF4-FFF2-40B4-BE49-F238E27FC236}">
                  <a16:creationId xmlns:a16="http://schemas.microsoft.com/office/drawing/2014/main" id="{9F1E16AC-0E3A-46A6-A81C-7F620E65C32A}"/>
                </a:ext>
              </a:extLst>
            </p:cNvPr>
            <p:cNvPicPr>
              <a:picLocks noChangeAspect="1"/>
            </p:cNvPicPr>
            <p:nvPr/>
          </p:nvPicPr>
          <p:blipFill rotWithShape="1">
            <a:blip r:embed="rId7">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pic>
        <p:nvPicPr>
          <p:cNvPr id="14" name="Picture 13"/>
          <p:cNvPicPr>
            <a:picLocks noChangeAspect="1"/>
          </p:cNvPicPr>
          <p:nvPr/>
        </p:nvPicPr>
        <p:blipFill>
          <a:blip r:embed="rId8" cstate="print">
            <a:clrChange>
              <a:clrFrom>
                <a:srgbClr val="D2D3D5"/>
              </a:clrFrom>
              <a:clrTo>
                <a:srgbClr val="D2D3D5">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907555" y="5752926"/>
            <a:ext cx="2181283" cy="2076996"/>
          </a:xfrm>
          <a:prstGeom prst="rect">
            <a:avLst/>
          </a:prstGeom>
        </p:spPr>
      </p:pic>
    </p:spTree>
    <p:extLst>
      <p:ext uri="{BB962C8B-B14F-4D97-AF65-F5344CB8AC3E}">
        <p14:creationId xmlns:p14="http://schemas.microsoft.com/office/powerpoint/2010/main" val="1049289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901421" y="1863065"/>
            <a:ext cx="2316520" cy="5017393"/>
          </a:xfrm>
          <a:prstGeom prst="rect">
            <a:avLst/>
          </a:prstGeom>
        </p:spPr>
      </p:pic>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
        <p:nvSpPr>
          <p:cNvPr id="8" name="Slide Number Placeholder 7">
            <a:extLst>
              <a:ext uri="{FF2B5EF4-FFF2-40B4-BE49-F238E27FC236}">
                <a16:creationId xmlns:a16="http://schemas.microsoft.com/office/drawing/2014/main" id="{9FC83BCD-AA9F-4AEF-8E7A-81BD25363808}"/>
              </a:ext>
            </a:extLst>
          </p:cNvPr>
          <p:cNvSpPr>
            <a:spLocks noGrp="1"/>
          </p:cNvSpPr>
          <p:nvPr>
            <p:ph type="sldNum" sz="quarter" idx="4"/>
          </p:nvPr>
        </p:nvSpPr>
        <p:spPr/>
        <p:txBody>
          <a:bodyPr/>
          <a:lstStyle/>
          <a:p>
            <a:fld id="{9BAF17C7-17EA-8D48-9B14-FB2C06BF0E79}" type="slidenum">
              <a:rPr lang="en-US" smtClean="0"/>
              <a:pPr/>
              <a:t>50</a:t>
            </a:fld>
            <a:endParaRPr lang="en-US" dirty="0"/>
          </a:p>
        </p:txBody>
      </p:sp>
    </p:spTree>
    <p:extLst>
      <p:ext uri="{BB962C8B-B14F-4D97-AF65-F5344CB8AC3E}">
        <p14:creationId xmlns:p14="http://schemas.microsoft.com/office/powerpoint/2010/main" val="2586272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YOUR THOUGHTS</a:t>
            </a:r>
          </a:p>
        </p:txBody>
      </p:sp>
      <p:sp>
        <p:nvSpPr>
          <p:cNvPr id="9" name="Content Placeholder 8"/>
          <p:cNvSpPr>
            <a:spLocks noGrp="1"/>
          </p:cNvSpPr>
          <p:nvPr>
            <p:ph idx="1"/>
          </p:nvPr>
        </p:nvSpPr>
        <p:spPr/>
        <p:txBody>
          <a:bodyPr/>
          <a:lstStyle/>
          <a:p>
            <a:r>
              <a:rPr lang="en-US" dirty="0"/>
              <a:t>What are two ways you could manage fundraisers, events, or constituent engagement through your website?</a:t>
            </a:r>
          </a:p>
        </p:txBody>
      </p:sp>
    </p:spTree>
    <p:extLst>
      <p:ext uri="{BB962C8B-B14F-4D97-AF65-F5344CB8AC3E}">
        <p14:creationId xmlns:p14="http://schemas.microsoft.com/office/powerpoint/2010/main" val="957321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96509"/>
            <a:ext cx="14630400" cy="7233091"/>
          </a:xfrm>
          <a:prstGeom prst="rect">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01713FB8-1020-40C6-AD40-0F8DE15C2351}"/>
              </a:ext>
            </a:extLst>
          </p:cNvPr>
          <p:cNvSpPr>
            <a:spLocks noGrp="1"/>
          </p:cNvSpPr>
          <p:nvPr>
            <p:ph type="sldNum" sz="quarter" idx="4"/>
          </p:nvPr>
        </p:nvSpPr>
        <p:spPr/>
        <p:txBody>
          <a:bodyPr/>
          <a:lstStyle/>
          <a:p>
            <a:fld id="{9BAF17C7-17EA-8D48-9B14-FB2C06BF0E79}" type="slidenum">
              <a:rPr lang="en-US" smtClean="0">
                <a:solidFill>
                  <a:schemeClr val="bg1"/>
                </a:solidFill>
              </a:rPr>
              <a:pPr/>
              <a:t>52</a:t>
            </a:fld>
            <a:endParaRPr lang="en-US" dirty="0">
              <a:solidFill>
                <a:schemeClr val="bg1"/>
              </a:solidFill>
            </a:endParaRPr>
          </a:p>
        </p:txBody>
      </p:sp>
      <p:sp>
        <p:nvSpPr>
          <p:cNvPr id="4" name="Title 3">
            <a:extLst>
              <a:ext uri="{FF2B5EF4-FFF2-40B4-BE49-F238E27FC236}">
                <a16:creationId xmlns:a16="http://schemas.microsoft.com/office/drawing/2014/main" id="{7813F0C8-DB16-4CA3-BD68-A394633B6011}"/>
              </a:ext>
            </a:extLst>
          </p:cNvPr>
          <p:cNvSpPr>
            <a:spLocks noGrp="1"/>
          </p:cNvSpPr>
          <p:nvPr>
            <p:ph type="title"/>
          </p:nvPr>
        </p:nvSpPr>
        <p:spPr/>
        <p:txBody>
          <a:bodyPr/>
          <a:lstStyle/>
          <a:p>
            <a:r>
              <a:rPr lang="en-US" dirty="0"/>
              <a:t>Further practice</a:t>
            </a:r>
          </a:p>
        </p:txBody>
      </p:sp>
      <p:pic>
        <p:nvPicPr>
          <p:cNvPr id="2" name="Picture 1" descr="elearning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534" y="1123485"/>
            <a:ext cx="9044530" cy="7021804"/>
          </a:xfrm>
          <a:prstGeom prst="rect">
            <a:avLst/>
          </a:prstGeom>
        </p:spPr>
      </p:pic>
    </p:spTree>
    <p:extLst>
      <p:ext uri="{BB962C8B-B14F-4D97-AF65-F5344CB8AC3E}">
        <p14:creationId xmlns:p14="http://schemas.microsoft.com/office/powerpoint/2010/main" val="1042247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6" name="Text Placeholder 5"/>
          <p:cNvSpPr>
            <a:spLocks noGrp="1"/>
          </p:cNvSpPr>
          <p:nvPr>
            <p:ph idx="1"/>
          </p:nvPr>
        </p:nvSpPr>
        <p:spPr/>
        <p:txBody>
          <a:bodyPr/>
          <a:lstStyle/>
          <a:p>
            <a:r>
              <a:rPr lang="en-US" dirty="0"/>
              <a:t>Use parts to build and edit pages efficiently</a:t>
            </a:r>
          </a:p>
          <a:p>
            <a:r>
              <a:rPr lang="en-US" dirty="0"/>
              <a:t>Make online forms as simple as possible</a:t>
            </a:r>
          </a:p>
          <a:p>
            <a:r>
              <a:rPr lang="en-US" dirty="0"/>
              <a:t>Set up Raiser’s Edge first, to bring information into donation forms, event registrations, memberships, and directories</a:t>
            </a:r>
          </a:p>
          <a:p>
            <a:r>
              <a:rPr lang="en-US" dirty="0"/>
              <a:t>Create and copy parts/pages to save time when creating content</a:t>
            </a:r>
          </a:p>
          <a:p>
            <a:endParaRPr lang="en-US" dirty="0"/>
          </a:p>
          <a:p>
            <a:endParaRPr lang="en-US" dirty="0"/>
          </a:p>
          <a:p>
            <a:endParaRPr lang="en-US" dirty="0"/>
          </a:p>
        </p:txBody>
      </p:sp>
      <p:sp>
        <p:nvSpPr>
          <p:cNvPr id="11" name="Slide Number Placeholder 10">
            <a:extLst>
              <a:ext uri="{FF2B5EF4-FFF2-40B4-BE49-F238E27FC236}">
                <a16:creationId xmlns:a16="http://schemas.microsoft.com/office/drawing/2014/main" id="{296B8234-DB96-4C19-92F9-5F92E465F178}"/>
              </a:ext>
            </a:extLst>
          </p:cNvPr>
          <p:cNvSpPr>
            <a:spLocks noGrp="1"/>
          </p:cNvSpPr>
          <p:nvPr>
            <p:ph type="sldNum" sz="quarter" idx="4"/>
          </p:nvPr>
        </p:nvSpPr>
        <p:spPr/>
        <p:txBody>
          <a:bodyPr/>
          <a:lstStyle/>
          <a:p>
            <a:fld id="{9BAF17C7-17EA-8D48-9B14-FB2C06BF0E79}" type="slidenum">
              <a:rPr lang="en-US" smtClean="0"/>
              <a:pPr/>
              <a:t>53</a:t>
            </a:fld>
            <a:endParaRPr lang="en-US" dirty="0"/>
          </a:p>
        </p:txBody>
      </p:sp>
    </p:spTree>
    <p:extLst>
      <p:ext uri="{BB962C8B-B14F-4D97-AF65-F5344CB8AC3E}">
        <p14:creationId xmlns:p14="http://schemas.microsoft.com/office/powerpoint/2010/main" val="383746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6" name="Text Placeholder 5"/>
          <p:cNvSpPr>
            <a:spLocks noGrp="1"/>
          </p:cNvSpPr>
          <p:nvPr>
            <p:ph idx="1"/>
          </p:nvPr>
        </p:nvSpPr>
        <p:spPr/>
        <p:txBody>
          <a:bodyPr/>
          <a:lstStyle/>
          <a:p>
            <a:r>
              <a:rPr lang="en-US" dirty="0"/>
              <a:t>Use directory and profiles to help constituents connect with each other online and offline</a:t>
            </a:r>
          </a:p>
          <a:p>
            <a:r>
              <a:rPr lang="en-US" dirty="0"/>
              <a:t>Establish (and use) naming conventions within your organization</a:t>
            </a:r>
          </a:p>
          <a:p>
            <a:endParaRPr lang="en-US" dirty="0"/>
          </a:p>
        </p:txBody>
      </p:sp>
      <p:sp>
        <p:nvSpPr>
          <p:cNvPr id="8" name="Slide Number Placeholder 7">
            <a:extLst>
              <a:ext uri="{FF2B5EF4-FFF2-40B4-BE49-F238E27FC236}">
                <a16:creationId xmlns:a16="http://schemas.microsoft.com/office/drawing/2014/main" id="{5EEC98BA-368E-4E5B-B0F0-7BD6DBEE66DE}"/>
              </a:ext>
            </a:extLst>
          </p:cNvPr>
          <p:cNvSpPr>
            <a:spLocks noGrp="1"/>
          </p:cNvSpPr>
          <p:nvPr>
            <p:ph type="sldNum" sz="quarter" idx="4"/>
          </p:nvPr>
        </p:nvSpPr>
        <p:spPr/>
        <p:txBody>
          <a:bodyPr/>
          <a:lstStyle/>
          <a:p>
            <a:fld id="{9BAF17C7-17EA-8D48-9B14-FB2C06BF0E79}" type="slidenum">
              <a:rPr lang="en-US" smtClean="0"/>
              <a:pPr/>
              <a:t>54</a:t>
            </a:fld>
            <a:endParaRPr lang="en-US" dirty="0"/>
          </a:p>
        </p:txBody>
      </p:sp>
    </p:spTree>
    <p:extLst>
      <p:ext uri="{BB962C8B-B14F-4D97-AF65-F5344CB8AC3E}">
        <p14:creationId xmlns:p14="http://schemas.microsoft.com/office/powerpoint/2010/main" val="4279524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Did this session give you the jolt you needed?</a:t>
            </a:r>
          </a:p>
        </p:txBody>
      </p:sp>
      <p:sp>
        <p:nvSpPr>
          <p:cNvPr id="17" name="Text Placeholder 16"/>
          <p:cNvSpPr>
            <a:spLocks noGrp="1"/>
          </p:cNvSpPr>
          <p:nvPr>
            <p:ph type="body" sz="quarter" idx="11"/>
          </p:nvPr>
        </p:nvSpPr>
        <p:spPr/>
        <p:txBody>
          <a:bodyPr/>
          <a:lstStyle/>
          <a:p>
            <a:r>
              <a:rPr lang="en-US" dirty="0"/>
              <a:t>Remember to complete a </a:t>
            </a:r>
            <a:br>
              <a:rPr lang="en-US" dirty="0"/>
            </a:br>
            <a:r>
              <a:rPr lang="en-US" dirty="0"/>
              <a:t>session survey!</a:t>
            </a:r>
          </a:p>
        </p:txBody>
      </p:sp>
      <p:sp>
        <p:nvSpPr>
          <p:cNvPr id="5" name="Slide Number Placeholder 4"/>
          <p:cNvSpPr>
            <a:spLocks noGrp="1"/>
          </p:cNvSpPr>
          <p:nvPr>
            <p:ph type="sldNum" sz="quarter" idx="4"/>
          </p:nvPr>
        </p:nvSpPr>
        <p:spPr/>
        <p:txBody>
          <a:bodyPr/>
          <a:lstStyle/>
          <a:p>
            <a:fld id="{9BAF17C7-17EA-8D48-9B14-FB2C06BF0E79}" type="slidenum">
              <a:rPr lang="en-US" smtClean="0"/>
              <a:pPr/>
              <a:t>55</a:t>
            </a:fld>
            <a:endParaRPr lang="en-US" dirty="0"/>
          </a:p>
        </p:txBody>
      </p:sp>
      <p:cxnSp>
        <p:nvCxnSpPr>
          <p:cNvPr id="20" name="Straight Connector 19"/>
          <p:cNvCxnSpPr/>
          <p:nvPr/>
        </p:nvCxnSpPr>
        <p:spPr>
          <a:xfrm>
            <a:off x="7657206" y="5976128"/>
            <a:ext cx="6241674"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403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6" y="0"/>
            <a:ext cx="14930276" cy="8398280"/>
          </a:xfrm>
          <a:prstGeom prst="rect">
            <a:avLst/>
          </a:prstGeom>
        </p:spPr>
      </p:pic>
      <p:sp>
        <p:nvSpPr>
          <p:cNvPr id="16" name="Rectangle 15"/>
          <p:cNvSpPr/>
          <p:nvPr/>
        </p:nvSpPr>
        <p:spPr>
          <a:xfrm>
            <a:off x="0" y="6120625"/>
            <a:ext cx="10485120" cy="150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9001_REcertification_Icon_FINAL.eps"/>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85800" y="6295012"/>
            <a:ext cx="1509403" cy="1245856"/>
          </a:xfrm>
          <a:prstGeom prst="rect">
            <a:avLst/>
          </a:prstGeom>
        </p:spPr>
      </p:pic>
      <p:sp>
        <p:nvSpPr>
          <p:cNvPr id="4" name="Slide Number Placeholder 3"/>
          <p:cNvSpPr>
            <a:spLocks noGrp="1"/>
          </p:cNvSpPr>
          <p:nvPr>
            <p:ph type="sldNum" sz="quarter" idx="4"/>
          </p:nvPr>
        </p:nvSpPr>
        <p:spPr/>
        <p:txBody>
          <a:bodyPr/>
          <a:lstStyle/>
          <a:p>
            <a:fld id="{9BAF17C7-17EA-8D48-9B14-FB2C06BF0E79}" type="slidenum">
              <a:rPr lang="en-US" smtClean="0"/>
              <a:pPr/>
              <a:t>56</a:t>
            </a:fld>
            <a:endParaRPr lang="en-US" dirty="0"/>
          </a:p>
        </p:txBody>
      </p:sp>
      <p:sp>
        <p:nvSpPr>
          <p:cNvPr id="3" name="TextBox 2"/>
          <p:cNvSpPr txBox="1"/>
          <p:nvPr/>
        </p:nvSpPr>
        <p:spPr>
          <a:xfrm>
            <a:off x="787400" y="2796638"/>
            <a:ext cx="7569200" cy="3323987"/>
          </a:xfrm>
          <a:prstGeom prst="rect">
            <a:avLst/>
          </a:prstGeom>
          <a:noFill/>
        </p:spPr>
        <p:txBody>
          <a:bodyPr wrap="square" rtlCol="0">
            <a:spAutoFit/>
          </a:bodyPr>
          <a:lstStyle/>
          <a:p>
            <a:r>
              <a:rPr lang="en-US" sz="3600" dirty="0"/>
              <a:t>Once you complete the </a:t>
            </a:r>
            <a:r>
              <a:rPr lang="en-US" sz="6600" b="1" i="1" dirty="0">
                <a:solidFill>
                  <a:schemeClr val="accent4"/>
                </a:solidFill>
                <a:latin typeface="+mj-lt"/>
              </a:rPr>
              <a:t>FUNDAMENTALS</a:t>
            </a:r>
          </a:p>
          <a:p>
            <a:r>
              <a:rPr lang="en-US" sz="3600" dirty="0"/>
              <a:t>series of courses, </a:t>
            </a:r>
            <a:br>
              <a:rPr lang="en-US" sz="3600" dirty="0"/>
            </a:br>
            <a:r>
              <a:rPr lang="en-US" sz="3600" dirty="0"/>
              <a:t>prove your knowledge</a:t>
            </a:r>
          </a:p>
          <a:p>
            <a:r>
              <a:rPr lang="en-US" sz="3600" dirty="0"/>
              <a:t> </a:t>
            </a:r>
          </a:p>
        </p:txBody>
      </p:sp>
      <p:sp>
        <p:nvSpPr>
          <p:cNvPr id="6" name="TextBox 5"/>
          <p:cNvSpPr txBox="1"/>
          <p:nvPr/>
        </p:nvSpPr>
        <p:spPr>
          <a:xfrm>
            <a:off x="812800" y="1116280"/>
            <a:ext cx="9194800" cy="1323439"/>
          </a:xfrm>
          <a:prstGeom prst="rect">
            <a:avLst/>
          </a:prstGeom>
          <a:noFill/>
        </p:spPr>
        <p:txBody>
          <a:bodyPr wrap="square" rtlCol="0">
            <a:spAutoFit/>
          </a:bodyPr>
          <a:lstStyle/>
          <a:p>
            <a:r>
              <a:rPr lang="en-US" sz="4000" dirty="0">
                <a:solidFill>
                  <a:schemeClr val="tx1">
                    <a:lumMod val="65000"/>
                    <a:lumOff val="35000"/>
                  </a:schemeClr>
                </a:solidFill>
                <a:latin typeface="Arial Black"/>
                <a:cs typeface="Arial Black"/>
              </a:rPr>
              <a:t>Become </a:t>
            </a:r>
            <a:br>
              <a:rPr lang="en-US" sz="4000" dirty="0">
                <a:solidFill>
                  <a:schemeClr val="tx1">
                    <a:lumMod val="65000"/>
                    <a:lumOff val="35000"/>
                  </a:schemeClr>
                </a:solidFill>
                <a:latin typeface="Arial Black"/>
                <a:cs typeface="Arial Black"/>
              </a:rPr>
            </a:br>
            <a:r>
              <a:rPr lang="en-US" sz="4000" b="1" dirty="0">
                <a:solidFill>
                  <a:schemeClr val="tx1">
                    <a:lumMod val="65000"/>
                    <a:lumOff val="35000"/>
                  </a:schemeClr>
                </a:solidFill>
                <a:latin typeface="Arial Black"/>
                <a:cs typeface="Arial Black"/>
              </a:rPr>
              <a:t>Blackbaud Certified!</a:t>
            </a:r>
          </a:p>
        </p:txBody>
      </p:sp>
      <p:sp>
        <p:nvSpPr>
          <p:cNvPr id="12" name="TextBox 11"/>
          <p:cNvSpPr txBox="1"/>
          <p:nvPr/>
        </p:nvSpPr>
        <p:spPr>
          <a:xfrm>
            <a:off x="7289800" y="-812800"/>
            <a:ext cx="184666" cy="492443"/>
          </a:xfrm>
          <a:prstGeom prst="rect">
            <a:avLst/>
          </a:prstGeom>
          <a:noFill/>
        </p:spPr>
        <p:txBody>
          <a:bodyPr wrap="none" rtlCol="0">
            <a:spAutoFit/>
          </a:bodyPr>
          <a:lstStyle/>
          <a:p>
            <a:endParaRPr lang="en-US" dirty="0"/>
          </a:p>
        </p:txBody>
      </p:sp>
      <p:cxnSp>
        <p:nvCxnSpPr>
          <p:cNvPr id="14" name="Straight Connector 13"/>
          <p:cNvCxnSpPr/>
          <p:nvPr/>
        </p:nvCxnSpPr>
        <p:spPr>
          <a:xfrm>
            <a:off x="787400" y="2592119"/>
            <a:ext cx="58166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96802" y="6422012"/>
            <a:ext cx="9006198" cy="954107"/>
          </a:xfrm>
          <a:prstGeom prst="rect">
            <a:avLst/>
          </a:prstGeom>
          <a:noFill/>
        </p:spPr>
        <p:txBody>
          <a:bodyPr wrap="square" rtlCol="0">
            <a:spAutoFit/>
          </a:bodyPr>
          <a:lstStyle/>
          <a:p>
            <a:r>
              <a:rPr lang="en-US" sz="2800" dirty="0"/>
              <a:t>For more information go to </a:t>
            </a:r>
            <a:br>
              <a:rPr lang="en-US" sz="2800" dirty="0"/>
            </a:br>
            <a:r>
              <a:rPr lang="en-US" sz="2800" b="1" u="sng" dirty="0">
                <a:solidFill>
                  <a:schemeClr val="bg2">
                    <a:lumMod val="60000"/>
                    <a:lumOff val="40000"/>
                  </a:schemeClr>
                </a:solidFill>
              </a:rPr>
              <a:t>www.blackbaud.com/nonprofit-training/certification</a:t>
            </a:r>
            <a:r>
              <a:rPr lang="en-US" sz="2800" dirty="0"/>
              <a:t> </a:t>
            </a:r>
          </a:p>
        </p:txBody>
      </p:sp>
    </p:spTree>
    <p:extLst>
      <p:ext uri="{BB962C8B-B14F-4D97-AF65-F5344CB8AC3E}">
        <p14:creationId xmlns:p14="http://schemas.microsoft.com/office/powerpoint/2010/main" val="3469387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57</a:t>
            </a:fld>
            <a:endParaRPr lang="en-US" dirty="0"/>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sz="1800" dirty="0"/>
              <a:t>By the end of this class, learners should be able to:</a:t>
            </a:r>
          </a:p>
          <a:p>
            <a:pPr lvl="1"/>
            <a:r>
              <a:rPr lang="en-US" sz="1600" dirty="0"/>
              <a:t>Create/copy/edit NetCommunity pages and parts</a:t>
            </a:r>
          </a:p>
          <a:p>
            <a:pPr lvl="1"/>
            <a:r>
              <a:rPr lang="en-US" sz="1600" dirty="0"/>
              <a:t>Solicit online giving with donation, event registration, and membership forms</a:t>
            </a:r>
          </a:p>
          <a:p>
            <a:pPr lvl="1"/>
            <a:r>
              <a:rPr lang="en-US" sz="1600" dirty="0"/>
              <a:t>Adjust site structure and navigation</a:t>
            </a:r>
          </a:p>
          <a:p>
            <a:pPr lvl="1"/>
            <a:r>
              <a:rPr lang="en-US" sz="1600" dirty="0"/>
              <a:t>Utilize event calendars, directories, and profile display forms to increase constituent engagement</a:t>
            </a:r>
          </a:p>
          <a:p>
            <a:pPr lvl="1"/>
            <a:r>
              <a:rPr lang="en-US" sz="1600" dirty="0"/>
              <a:t>Utilize community and user help guides for self-education and future troubleshooting</a:t>
            </a:r>
          </a:p>
          <a:p>
            <a:r>
              <a:rPr lang="en-US" sz="1800" dirty="0"/>
              <a:t>Further resources:</a:t>
            </a:r>
          </a:p>
          <a:p>
            <a:pPr lvl="1"/>
            <a:r>
              <a:rPr lang="en-US" sz="1600" dirty="0">
                <a:hlinkClick r:id="rId3"/>
              </a:rPr>
              <a:t>https://www.uxmatters.com/</a:t>
            </a:r>
            <a:endParaRPr lang="en-US" sz="1600" dirty="0"/>
          </a:p>
          <a:p>
            <a:pPr lvl="1"/>
            <a:r>
              <a:rPr lang="en-US" sz="1600" dirty="0">
                <a:hlinkClick r:id="rId4"/>
              </a:rPr>
              <a:t>NetCommunity Parts Documentation</a:t>
            </a:r>
            <a:endParaRPr lang="en-US" sz="1600" dirty="0"/>
          </a:p>
          <a:p>
            <a:pPr lvl="1"/>
            <a:r>
              <a:rPr lang="en-US" sz="1600" dirty="0">
                <a:hlinkClick r:id="rId5"/>
              </a:rPr>
              <a:t>NetCommunity online videos</a:t>
            </a:r>
            <a:endParaRPr lang="en-US" sz="1600" dirty="0"/>
          </a:p>
          <a:p>
            <a:pPr lvl="1"/>
            <a:r>
              <a:rPr lang="en-US" sz="1600" dirty="0">
                <a:hlinkClick r:id="rId6"/>
              </a:rPr>
              <a:t>https://www.blackbaud.com/files/support/helpfiles/bestpractices/donationforms/donationform.htm</a:t>
            </a:r>
            <a:r>
              <a:rPr lang="en-US" sz="1600" dirty="0"/>
              <a:t> </a:t>
            </a:r>
          </a:p>
          <a:p>
            <a:r>
              <a:rPr lang="en-US" sz="1800" dirty="0"/>
              <a:t>Be prepared for questions regarding:</a:t>
            </a:r>
          </a:p>
          <a:p>
            <a:pPr lvl="1"/>
            <a:r>
              <a:rPr lang="en-US" sz="1600" dirty="0"/>
              <a:t>NetCommunity’s lack of new courses/infrequent offerings in training calendar. “We’re working to improve our  course offerings, which you can see from the two new Fundamentals and several advanced classes either on the schedule or in the works”</a:t>
            </a:r>
          </a:p>
          <a:p>
            <a:pPr lvl="1"/>
            <a:r>
              <a:rPr lang="en-US" sz="1600" dirty="0"/>
              <a:t>Lack of new updates for several years: Try talk more about new features coming… and just leave out how long it took to get there</a:t>
            </a:r>
          </a:p>
          <a:p>
            <a:pPr lvl="1"/>
            <a:r>
              <a:rPr lang="en-US" sz="1600" dirty="0"/>
              <a:t>Why we aren’t covering certain topics fully in this class (event registration, profile form): These are covered in the eLearning click-by-click. We’re trying to make sure this is a unique experience and worth your time and $$$.</a:t>
            </a:r>
          </a:p>
        </p:txBody>
      </p:sp>
      <p:sp>
        <p:nvSpPr>
          <p:cNvPr id="5" name="Title 4"/>
          <p:cNvSpPr>
            <a:spLocks noGrp="1"/>
          </p:cNvSpPr>
          <p:nvPr>
            <p:ph type="title"/>
          </p:nvPr>
        </p:nvSpPr>
        <p:spPr/>
        <p:txBody>
          <a:bodyPr/>
          <a:lstStyle/>
          <a:p>
            <a:r>
              <a:rPr lang="en-US" dirty="0"/>
              <a:t>Unit 1: Facilitator Notes: Overview</a:t>
            </a:r>
          </a:p>
        </p:txBody>
      </p:sp>
    </p:spTree>
    <p:extLst>
      <p:ext uri="{BB962C8B-B14F-4D97-AF65-F5344CB8AC3E}">
        <p14:creationId xmlns:p14="http://schemas.microsoft.com/office/powerpoint/2010/main" val="3468064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58</a:t>
            </a:fld>
            <a:endParaRPr lang="en-US" dirty="0"/>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dirty="0"/>
              <a:t>The main focus of this class is Fundraising parts (Donation and Membership forms particularly)</a:t>
            </a:r>
          </a:p>
          <a:p>
            <a:r>
              <a:rPr lang="en-US" dirty="0"/>
              <a:t>Secondary focus is on Event Registrations, Directories, Event Calendars, and Profile Display forms</a:t>
            </a:r>
          </a:p>
          <a:p>
            <a:pPr lvl="1"/>
            <a:r>
              <a:rPr lang="en-US" dirty="0"/>
              <a:t>More of a heads up about functionality than step-by-step explanations on how to create</a:t>
            </a:r>
          </a:p>
          <a:p>
            <a:r>
              <a:rPr lang="en-US" dirty="0"/>
              <a:t>Intended audience:</a:t>
            </a:r>
          </a:p>
          <a:p>
            <a:pPr lvl="1"/>
            <a:r>
              <a:rPr lang="en-US" dirty="0"/>
              <a:t>Those new to BBNC</a:t>
            </a:r>
          </a:p>
          <a:p>
            <a:pPr lvl="1"/>
            <a:r>
              <a:rPr lang="en-US" dirty="0"/>
              <a:t>Those responsible for web content and fundraising</a:t>
            </a:r>
          </a:p>
          <a:p>
            <a:pPr lvl="1"/>
            <a:r>
              <a:rPr lang="en-US" dirty="0"/>
              <a:t>Raiser’s Edge integration</a:t>
            </a:r>
          </a:p>
          <a:p>
            <a:pPr lvl="1"/>
            <a:r>
              <a:rPr lang="en-US" dirty="0"/>
              <a:t>May have taken Fundamentals—Emails (and know more about text editing)</a:t>
            </a:r>
          </a:p>
          <a:p>
            <a:pPr lvl="1"/>
            <a:endParaRPr lang="en-US" dirty="0"/>
          </a:p>
          <a:p>
            <a:r>
              <a:rPr lang="en-US" dirty="0"/>
              <a:t>See next slide for before class prep work</a:t>
            </a:r>
          </a:p>
        </p:txBody>
      </p:sp>
      <p:sp>
        <p:nvSpPr>
          <p:cNvPr id="5" name="Title 4"/>
          <p:cNvSpPr>
            <a:spLocks noGrp="1"/>
          </p:cNvSpPr>
          <p:nvPr>
            <p:ph type="title"/>
          </p:nvPr>
        </p:nvSpPr>
        <p:spPr/>
        <p:txBody>
          <a:bodyPr/>
          <a:lstStyle/>
          <a:p>
            <a:r>
              <a:rPr lang="en-US" dirty="0"/>
              <a:t>Unit 1: Facilitator Notes: Overview 2</a:t>
            </a:r>
          </a:p>
        </p:txBody>
      </p:sp>
    </p:spTree>
    <p:extLst>
      <p:ext uri="{BB962C8B-B14F-4D97-AF65-F5344CB8AC3E}">
        <p14:creationId xmlns:p14="http://schemas.microsoft.com/office/powerpoint/2010/main" val="2174640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59</a:t>
            </a:fld>
            <a:endParaRPr lang="en-US" dirty="0"/>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dirty="0"/>
              <a:t>Check various parts of the BBNC test site to make sure they’re set up correctly (if not, ping Kody Jackson or work through it yourself):</a:t>
            </a:r>
          </a:p>
          <a:p>
            <a:pPr lvl="1"/>
            <a:r>
              <a:rPr lang="en-US" dirty="0"/>
              <a:t>From the main menu, go to </a:t>
            </a:r>
            <a:r>
              <a:rPr lang="en-US" b="1" dirty="0"/>
              <a:t>Get Involved &gt; Fundraise &gt; Donate Now</a:t>
            </a:r>
          </a:p>
          <a:p>
            <a:pPr lvl="2"/>
            <a:r>
              <a:rPr lang="en-US" dirty="0"/>
              <a:t>It should look terrible</a:t>
            </a:r>
          </a:p>
          <a:p>
            <a:pPr lvl="1"/>
            <a:r>
              <a:rPr lang="en-US" dirty="0"/>
              <a:t>From the main menu, go to </a:t>
            </a:r>
            <a:r>
              <a:rPr lang="en-US" b="1" dirty="0"/>
              <a:t>Events &gt; Homecoming Game</a:t>
            </a:r>
            <a:endParaRPr lang="en-US" dirty="0"/>
          </a:p>
          <a:p>
            <a:pPr lvl="2"/>
            <a:r>
              <a:rPr lang="en-US" dirty="0"/>
              <a:t>It should require way too much information</a:t>
            </a:r>
          </a:p>
          <a:p>
            <a:pPr lvl="1"/>
            <a:r>
              <a:rPr lang="en-US" dirty="0"/>
              <a:t>Look at the menu bar</a:t>
            </a:r>
          </a:p>
          <a:p>
            <a:pPr lvl="2"/>
            <a:r>
              <a:rPr lang="en-US" dirty="0"/>
              <a:t>There </a:t>
            </a:r>
            <a:r>
              <a:rPr lang="en-US" b="1" dirty="0"/>
              <a:t>should not </a:t>
            </a:r>
            <a:r>
              <a:rPr lang="en-US" dirty="0"/>
              <a:t>be a DONATE button at the top level</a:t>
            </a:r>
          </a:p>
          <a:p>
            <a:pPr lvl="2"/>
            <a:r>
              <a:rPr lang="en-US" dirty="0"/>
              <a:t>Membership should be under </a:t>
            </a:r>
            <a:r>
              <a:rPr lang="en-US" b="1" dirty="0"/>
              <a:t>About Us</a:t>
            </a:r>
            <a:r>
              <a:rPr lang="en-US" dirty="0"/>
              <a:t>, not </a:t>
            </a:r>
            <a:r>
              <a:rPr lang="en-US" b="1" dirty="0"/>
              <a:t>Get Involved</a:t>
            </a:r>
          </a:p>
          <a:p>
            <a:pPr lvl="3"/>
            <a:r>
              <a:rPr lang="en-US" dirty="0"/>
              <a:t>Link should point to </a:t>
            </a:r>
            <a:r>
              <a:rPr lang="en-US" b="1" dirty="0"/>
              <a:t>LCO – About Us – Memberships </a:t>
            </a:r>
            <a:endParaRPr lang="en-US" dirty="0"/>
          </a:p>
        </p:txBody>
      </p:sp>
      <p:sp>
        <p:nvSpPr>
          <p:cNvPr id="5" name="Title 4"/>
          <p:cNvSpPr>
            <a:spLocks noGrp="1"/>
          </p:cNvSpPr>
          <p:nvPr>
            <p:ph type="title"/>
          </p:nvPr>
        </p:nvSpPr>
        <p:spPr/>
        <p:txBody>
          <a:bodyPr/>
          <a:lstStyle/>
          <a:p>
            <a:r>
              <a:rPr lang="en-US" dirty="0"/>
              <a:t>Unit 1: One day before class</a:t>
            </a:r>
          </a:p>
        </p:txBody>
      </p:sp>
    </p:spTree>
    <p:extLst>
      <p:ext uri="{BB962C8B-B14F-4D97-AF65-F5344CB8AC3E}">
        <p14:creationId xmlns:p14="http://schemas.microsoft.com/office/powerpoint/2010/main" val="154469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0F8295-A88C-4FA1-9607-38A1BBA8E543}"/>
              </a:ext>
            </a:extLst>
          </p:cNvPr>
          <p:cNvPicPr>
            <a:picLocks noChangeAspect="1"/>
          </p:cNvPicPr>
          <p:nvPr/>
        </p:nvPicPr>
        <p:blipFill rotWithShape="1">
          <a:blip r:embed="rId3"/>
          <a:srcRect l="3530" t="4377" r="4305" b="24610"/>
          <a:stretch/>
        </p:blipFill>
        <p:spPr>
          <a:xfrm>
            <a:off x="527540" y="1651000"/>
            <a:ext cx="5981700" cy="3898900"/>
          </a:xfrm>
          <a:prstGeom prst="rect">
            <a:avLst/>
          </a:prstGeom>
          <a:ln w="19050">
            <a:solidFill>
              <a:schemeClr val="bg1">
                <a:lumMod val="75000"/>
              </a:schemeClr>
            </a:solidFill>
          </a:ln>
        </p:spPr>
      </p:pic>
      <p:sp>
        <p:nvSpPr>
          <p:cNvPr id="2" name="Slide Number Placeholder 1">
            <a:extLst>
              <a:ext uri="{FF2B5EF4-FFF2-40B4-BE49-F238E27FC236}">
                <a16:creationId xmlns:a16="http://schemas.microsoft.com/office/drawing/2014/main" id="{982AB462-9E62-4E9D-B4D9-5F0EC11C7926}"/>
              </a:ext>
            </a:extLst>
          </p:cNvPr>
          <p:cNvSpPr>
            <a:spLocks noGrp="1"/>
          </p:cNvSpPr>
          <p:nvPr>
            <p:ph type="sldNum" sz="quarter" idx="4"/>
          </p:nvPr>
        </p:nvSpPr>
        <p:spPr/>
        <p:txBody>
          <a:bodyPr/>
          <a:lstStyle/>
          <a:p>
            <a:fld id="{9BAF17C7-17EA-8D48-9B14-FB2C06BF0E79}" type="slidenum">
              <a:rPr lang="en-US" smtClean="0"/>
              <a:pPr/>
              <a:t>6</a:t>
            </a:fld>
            <a:endParaRPr lang="en-US" dirty="0"/>
          </a:p>
        </p:txBody>
      </p:sp>
      <p:sp>
        <p:nvSpPr>
          <p:cNvPr id="4" name="Title 3">
            <a:extLst>
              <a:ext uri="{FF2B5EF4-FFF2-40B4-BE49-F238E27FC236}">
                <a16:creationId xmlns:a16="http://schemas.microsoft.com/office/drawing/2014/main" id="{07246BB8-0234-4995-BA6D-F044293E03F2}"/>
              </a:ext>
            </a:extLst>
          </p:cNvPr>
          <p:cNvSpPr>
            <a:spLocks noGrp="1"/>
          </p:cNvSpPr>
          <p:nvPr>
            <p:ph type="title"/>
          </p:nvPr>
        </p:nvSpPr>
        <p:spPr/>
        <p:txBody>
          <a:bodyPr/>
          <a:lstStyle/>
          <a:p>
            <a:r>
              <a:rPr lang="en-US" dirty="0"/>
              <a:t>Building with parts</a:t>
            </a:r>
          </a:p>
        </p:txBody>
      </p:sp>
      <p:pic>
        <p:nvPicPr>
          <p:cNvPr id="10" name="Picture 9">
            <a:extLst>
              <a:ext uri="{FF2B5EF4-FFF2-40B4-BE49-F238E27FC236}">
                <a16:creationId xmlns:a16="http://schemas.microsoft.com/office/drawing/2014/main" id="{A892359A-F84D-4290-B387-20E078868C59}"/>
              </a:ext>
            </a:extLst>
          </p:cNvPr>
          <p:cNvPicPr>
            <a:picLocks noChangeAspect="1"/>
          </p:cNvPicPr>
          <p:nvPr/>
        </p:nvPicPr>
        <p:blipFill rotWithShape="1">
          <a:blip r:embed="rId3"/>
          <a:srcRect l="3530" t="4377" r="4305" b="24610"/>
          <a:stretch/>
        </p:blipFill>
        <p:spPr>
          <a:xfrm>
            <a:off x="7917180" y="1651000"/>
            <a:ext cx="5981700" cy="3898900"/>
          </a:xfrm>
          <a:prstGeom prst="rect">
            <a:avLst/>
          </a:prstGeom>
          <a:ln w="19050">
            <a:solidFill>
              <a:schemeClr val="bg1">
                <a:lumMod val="75000"/>
              </a:schemeClr>
            </a:solidFill>
          </a:ln>
        </p:spPr>
      </p:pic>
      <p:sp>
        <p:nvSpPr>
          <p:cNvPr id="12" name="TextBox 11">
            <a:extLst>
              <a:ext uri="{FF2B5EF4-FFF2-40B4-BE49-F238E27FC236}">
                <a16:creationId xmlns:a16="http://schemas.microsoft.com/office/drawing/2014/main" id="{FD4CBD59-93C8-4B43-94E8-0C8E9B704135}"/>
              </a:ext>
            </a:extLst>
          </p:cNvPr>
          <p:cNvSpPr txBox="1"/>
          <p:nvPr/>
        </p:nvSpPr>
        <p:spPr>
          <a:xfrm>
            <a:off x="958077" y="6041875"/>
            <a:ext cx="5118100" cy="492443"/>
          </a:xfrm>
          <a:prstGeom prst="rect">
            <a:avLst/>
          </a:prstGeom>
          <a:noFill/>
        </p:spPr>
        <p:txBody>
          <a:bodyPr wrap="square" rtlCol="0">
            <a:spAutoFit/>
          </a:bodyPr>
          <a:lstStyle/>
          <a:p>
            <a:pPr algn="ctr"/>
            <a:r>
              <a:rPr lang="en-US" b="1" dirty="0">
                <a:ln w="0"/>
                <a:solidFill>
                  <a:schemeClr val="accent4"/>
                </a:solidFill>
                <a:effectLst>
                  <a:outerShdw blurRad="38100" dist="25400" dir="5400000" algn="ctr" rotWithShape="0">
                    <a:srgbClr val="6E747A">
                      <a:alpha val="43000"/>
                    </a:srgbClr>
                  </a:outerShdw>
                </a:effectLst>
              </a:rPr>
              <a:t>Page 1</a:t>
            </a:r>
          </a:p>
        </p:txBody>
      </p:sp>
      <p:sp>
        <p:nvSpPr>
          <p:cNvPr id="18" name="Rectangle 17">
            <a:extLst>
              <a:ext uri="{FF2B5EF4-FFF2-40B4-BE49-F238E27FC236}">
                <a16:creationId xmlns:a16="http://schemas.microsoft.com/office/drawing/2014/main" id="{113A1031-D2F0-42EC-821E-1C326049DD07}"/>
              </a:ext>
            </a:extLst>
          </p:cNvPr>
          <p:cNvSpPr/>
          <p:nvPr/>
        </p:nvSpPr>
        <p:spPr>
          <a:xfrm>
            <a:off x="2289666" y="2989660"/>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sp>
        <p:nvSpPr>
          <p:cNvPr id="22" name="TextBox 21">
            <a:extLst>
              <a:ext uri="{FF2B5EF4-FFF2-40B4-BE49-F238E27FC236}">
                <a16:creationId xmlns:a16="http://schemas.microsoft.com/office/drawing/2014/main" id="{0817828F-F642-4496-93B3-090DF3B488ED}"/>
              </a:ext>
            </a:extLst>
          </p:cNvPr>
          <p:cNvSpPr txBox="1"/>
          <p:nvPr/>
        </p:nvSpPr>
        <p:spPr>
          <a:xfrm>
            <a:off x="8449056" y="6041875"/>
            <a:ext cx="5118100" cy="492443"/>
          </a:xfrm>
          <a:prstGeom prst="rect">
            <a:avLst/>
          </a:prstGeom>
          <a:noFill/>
        </p:spPr>
        <p:txBody>
          <a:bodyPr wrap="square" rtlCol="0">
            <a:spAutoFit/>
          </a:bodyPr>
          <a:lstStyle/>
          <a:p>
            <a:pPr algn="ctr"/>
            <a:r>
              <a:rPr lang="en-US" b="1">
                <a:ln w="0"/>
                <a:solidFill>
                  <a:schemeClr val="accent4"/>
                </a:solidFill>
                <a:effectLst>
                  <a:outerShdw blurRad="38100" dist="25400" dir="5400000" algn="ctr" rotWithShape="0">
                    <a:srgbClr val="6E747A">
                      <a:alpha val="43000"/>
                    </a:srgbClr>
                  </a:outerShdw>
                </a:effectLst>
              </a:rPr>
              <a:t>Page 2</a:t>
            </a:r>
          </a:p>
        </p:txBody>
      </p:sp>
      <p:sp>
        <p:nvSpPr>
          <p:cNvPr id="5" name="Rectangle 4">
            <a:extLst>
              <a:ext uri="{FF2B5EF4-FFF2-40B4-BE49-F238E27FC236}">
                <a16:creationId xmlns:a16="http://schemas.microsoft.com/office/drawing/2014/main" id="{4C1A4FDF-DC96-432F-93AF-0E6BEA5381CF}"/>
              </a:ext>
            </a:extLst>
          </p:cNvPr>
          <p:cNvSpPr/>
          <p:nvPr/>
        </p:nvSpPr>
        <p:spPr>
          <a:xfrm>
            <a:off x="8412480" y="2114822"/>
            <a:ext cx="4864608" cy="874838"/>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00C6AE-AEC1-42A2-8BFB-4AA765C80586}"/>
              </a:ext>
            </a:extLst>
          </p:cNvPr>
          <p:cNvSpPr/>
          <p:nvPr/>
        </p:nvSpPr>
        <p:spPr>
          <a:xfrm>
            <a:off x="8415528" y="2512350"/>
            <a:ext cx="1061598" cy="2972719"/>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822E08-0DC1-4E2D-9542-B3DAF01AB75A}"/>
              </a:ext>
            </a:extLst>
          </p:cNvPr>
          <p:cNvSpPr/>
          <p:nvPr/>
        </p:nvSpPr>
        <p:spPr>
          <a:xfrm>
            <a:off x="9466966" y="4383882"/>
            <a:ext cx="4126992" cy="1101437"/>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3BA8A4A-2974-426D-ADF7-2612A5913385}"/>
              </a:ext>
            </a:extLst>
          </p:cNvPr>
          <p:cNvPicPr>
            <a:picLocks noChangeAspect="1"/>
          </p:cNvPicPr>
          <p:nvPr/>
        </p:nvPicPr>
        <p:blipFill rotWithShape="1">
          <a:blip r:embed="rId3"/>
          <a:srcRect l="13953" t="28936" r="71588" b="27577"/>
          <a:stretch/>
        </p:blipFill>
        <p:spPr>
          <a:xfrm>
            <a:off x="1201335" y="3027949"/>
            <a:ext cx="938465" cy="2387600"/>
          </a:xfrm>
          <a:prstGeom prst="rect">
            <a:avLst/>
          </a:prstGeom>
          <a:ln w="19050">
            <a:noFill/>
          </a:ln>
        </p:spPr>
      </p:pic>
      <p:pic>
        <p:nvPicPr>
          <p:cNvPr id="27" name="Picture 26">
            <a:extLst>
              <a:ext uri="{FF2B5EF4-FFF2-40B4-BE49-F238E27FC236}">
                <a16:creationId xmlns:a16="http://schemas.microsoft.com/office/drawing/2014/main" id="{F93360E7-5542-4F0A-BEF7-049DECA6910C}"/>
              </a:ext>
            </a:extLst>
          </p:cNvPr>
          <p:cNvPicPr>
            <a:picLocks noChangeAspect="1"/>
          </p:cNvPicPr>
          <p:nvPr/>
        </p:nvPicPr>
        <p:blipFill rotWithShape="1">
          <a:blip r:embed="rId3"/>
          <a:srcRect l="30002" t="54990" r="17596" b="26605"/>
          <a:stretch/>
        </p:blipFill>
        <p:spPr>
          <a:xfrm>
            <a:off x="2206251" y="4427797"/>
            <a:ext cx="3400927" cy="1010486"/>
          </a:xfrm>
          <a:prstGeom prst="rect">
            <a:avLst/>
          </a:prstGeom>
          <a:ln w="19050">
            <a:noFill/>
          </a:ln>
        </p:spPr>
      </p:pic>
      <p:pic>
        <p:nvPicPr>
          <p:cNvPr id="28" name="Picture 27">
            <a:extLst>
              <a:ext uri="{FF2B5EF4-FFF2-40B4-BE49-F238E27FC236}">
                <a16:creationId xmlns:a16="http://schemas.microsoft.com/office/drawing/2014/main" id="{1C209EF8-9EEA-4CD3-994D-2C9348DE5BAB}"/>
              </a:ext>
            </a:extLst>
          </p:cNvPr>
          <p:cNvPicPr>
            <a:picLocks noChangeAspect="1"/>
          </p:cNvPicPr>
          <p:nvPr/>
        </p:nvPicPr>
        <p:blipFill rotWithShape="1">
          <a:blip r:embed="rId3"/>
          <a:srcRect l="14159" t="13782" r="17868" b="72924"/>
          <a:stretch/>
        </p:blipFill>
        <p:spPr>
          <a:xfrm>
            <a:off x="1221124" y="2173841"/>
            <a:ext cx="4411580" cy="729917"/>
          </a:xfrm>
          <a:prstGeom prst="rect">
            <a:avLst/>
          </a:prstGeom>
          <a:ln w="19050">
            <a:noFill/>
          </a:ln>
        </p:spPr>
      </p:pic>
      <p:pic>
        <p:nvPicPr>
          <p:cNvPr id="16" name="Picture 15">
            <a:extLst>
              <a:ext uri="{FF2B5EF4-FFF2-40B4-BE49-F238E27FC236}">
                <a16:creationId xmlns:a16="http://schemas.microsoft.com/office/drawing/2014/main" id="{E9DAC30C-700A-4D48-98D8-254B475F7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144" y="4462272"/>
            <a:ext cx="909190" cy="878681"/>
          </a:xfrm>
          <a:prstGeom prst="rect">
            <a:avLst/>
          </a:prstGeom>
        </p:spPr>
      </p:pic>
      <p:pic>
        <p:nvPicPr>
          <p:cNvPr id="17" name="Picture 16">
            <a:extLst>
              <a:ext uri="{FF2B5EF4-FFF2-40B4-BE49-F238E27FC236}">
                <a16:creationId xmlns:a16="http://schemas.microsoft.com/office/drawing/2014/main" id="{FA8AE7CD-7448-421F-B9C9-4A4E621FD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584" y="2212848"/>
            <a:ext cx="4440716" cy="665195"/>
          </a:xfrm>
          <a:prstGeom prst="rect">
            <a:avLst/>
          </a:prstGeom>
        </p:spPr>
      </p:pic>
      <p:pic>
        <p:nvPicPr>
          <p:cNvPr id="19" name="Picture 18">
            <a:extLst>
              <a:ext uri="{FF2B5EF4-FFF2-40B4-BE49-F238E27FC236}">
                <a16:creationId xmlns:a16="http://schemas.microsoft.com/office/drawing/2014/main" id="{EFB09AE8-F485-43EF-961E-0CCE3F9F8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512" y="2212848"/>
            <a:ext cx="4388645" cy="646375"/>
          </a:xfrm>
          <a:prstGeom prst="rect">
            <a:avLst/>
          </a:prstGeom>
        </p:spPr>
      </p:pic>
      <p:pic>
        <p:nvPicPr>
          <p:cNvPr id="21" name="Picture 20">
            <a:extLst>
              <a:ext uri="{FF2B5EF4-FFF2-40B4-BE49-F238E27FC236}">
                <a16:creationId xmlns:a16="http://schemas.microsoft.com/office/drawing/2014/main" id="{7B3B3D0B-B9DF-41D0-8BA8-3CC88C3B9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274" y="4407408"/>
            <a:ext cx="909190" cy="878681"/>
          </a:xfrm>
          <a:prstGeom prst="rect">
            <a:avLst/>
          </a:prstGeom>
        </p:spPr>
      </p:pic>
      <p:sp>
        <p:nvSpPr>
          <p:cNvPr id="39" name="Arrow: Down 38">
            <a:extLst>
              <a:ext uri="{FF2B5EF4-FFF2-40B4-BE49-F238E27FC236}">
                <a16:creationId xmlns:a16="http://schemas.microsoft.com/office/drawing/2014/main" id="{7577871F-CA28-4F08-9DA4-E2DE309D6526}"/>
              </a:ext>
            </a:extLst>
          </p:cNvPr>
          <p:cNvSpPr/>
          <p:nvPr/>
        </p:nvSpPr>
        <p:spPr>
          <a:xfrm rot="3379564" flipV="1">
            <a:off x="2106139" y="5151076"/>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F8B9EDC6-6244-49D5-BD73-638E5C4EC9BB}"/>
              </a:ext>
            </a:extLst>
          </p:cNvPr>
          <p:cNvSpPr/>
          <p:nvPr/>
        </p:nvSpPr>
        <p:spPr>
          <a:xfrm rot="7282716" flipV="1">
            <a:off x="2871047" y="1610994"/>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11219E-5C6B-4E11-A2A5-18520F1CB222}"/>
              </a:ext>
            </a:extLst>
          </p:cNvPr>
          <p:cNvSpPr/>
          <p:nvPr/>
        </p:nvSpPr>
        <p:spPr>
          <a:xfrm>
            <a:off x="9523817" y="2977897"/>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sp>
        <p:nvSpPr>
          <p:cNvPr id="36" name="Arrow: Down 35">
            <a:extLst>
              <a:ext uri="{FF2B5EF4-FFF2-40B4-BE49-F238E27FC236}">
                <a16:creationId xmlns:a16="http://schemas.microsoft.com/office/drawing/2014/main" id="{2E500105-8306-4E9A-B20F-4641A0BDC45A}"/>
              </a:ext>
            </a:extLst>
          </p:cNvPr>
          <p:cNvSpPr/>
          <p:nvPr/>
        </p:nvSpPr>
        <p:spPr>
          <a:xfrm rot="13992875" flipV="1">
            <a:off x="5567379" y="2863015"/>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quot;Not Allowed&quot; Symbol 28">
            <a:extLst>
              <a:ext uri="{FF2B5EF4-FFF2-40B4-BE49-F238E27FC236}">
                <a16:creationId xmlns:a16="http://schemas.microsoft.com/office/drawing/2014/main" id="{53E32142-9C40-494C-98B3-C07DF170BADA}"/>
              </a:ext>
            </a:extLst>
          </p:cNvPr>
          <p:cNvSpPr/>
          <p:nvPr/>
        </p:nvSpPr>
        <p:spPr>
          <a:xfrm>
            <a:off x="12695288" y="2858556"/>
            <a:ext cx="763536" cy="782242"/>
          </a:xfrm>
          <a:prstGeom prst="noSmoking">
            <a:avLst>
              <a:gd name="adj" fmla="val 9940"/>
            </a:avLst>
          </a:prstGeom>
          <a:solidFill>
            <a:schemeClr val="accent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F37DF7DA-98A1-4E00-B500-EF6CCDA3CC5B}"/>
              </a:ext>
            </a:extLst>
          </p:cNvPr>
          <p:cNvSpPr/>
          <p:nvPr/>
        </p:nvSpPr>
        <p:spPr>
          <a:xfrm>
            <a:off x="1426464" y="5577353"/>
            <a:ext cx="1695052" cy="256519"/>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6A35FE4-CAC3-478C-932B-92CAC44260BE}"/>
              </a:ext>
            </a:extLst>
          </p:cNvPr>
          <p:cNvGrpSpPr/>
          <p:nvPr/>
        </p:nvGrpSpPr>
        <p:grpSpPr>
          <a:xfrm>
            <a:off x="526277" y="1662813"/>
            <a:ext cx="5981700" cy="3898900"/>
            <a:chOff x="526277" y="1662813"/>
            <a:chExt cx="5981700" cy="3898900"/>
          </a:xfrm>
        </p:grpSpPr>
        <p:pic>
          <p:nvPicPr>
            <p:cNvPr id="33" name="Picture 32">
              <a:extLst>
                <a:ext uri="{FF2B5EF4-FFF2-40B4-BE49-F238E27FC236}">
                  <a16:creationId xmlns:a16="http://schemas.microsoft.com/office/drawing/2014/main" id="{49BB1846-8042-4F47-96F5-F315C8913203}"/>
                </a:ext>
              </a:extLst>
            </p:cNvPr>
            <p:cNvPicPr>
              <a:picLocks noChangeAspect="1"/>
            </p:cNvPicPr>
            <p:nvPr/>
          </p:nvPicPr>
          <p:blipFill rotWithShape="1">
            <a:blip r:embed="rId3"/>
            <a:srcRect l="3530" t="4377" r="4305" b="24610"/>
            <a:stretch/>
          </p:blipFill>
          <p:spPr>
            <a:xfrm>
              <a:off x="526277" y="1662813"/>
              <a:ext cx="5981700" cy="3898900"/>
            </a:xfrm>
            <a:prstGeom prst="rect">
              <a:avLst/>
            </a:prstGeom>
            <a:ln w="19050">
              <a:solidFill>
                <a:schemeClr val="bg1">
                  <a:lumMod val="75000"/>
                </a:schemeClr>
              </a:solidFill>
            </a:ln>
          </p:spPr>
        </p:pic>
        <p:sp>
          <p:nvSpPr>
            <p:cNvPr id="11" name="Star: 5 Points 10">
              <a:extLst>
                <a:ext uri="{FF2B5EF4-FFF2-40B4-BE49-F238E27FC236}">
                  <a16:creationId xmlns:a16="http://schemas.microsoft.com/office/drawing/2014/main" id="{ADD88FAC-2A25-4042-8AD7-1122344C0C1C}"/>
                </a:ext>
              </a:extLst>
            </p:cNvPr>
            <p:cNvSpPr/>
            <p:nvPr/>
          </p:nvSpPr>
          <p:spPr>
            <a:xfrm>
              <a:off x="5269657" y="1967004"/>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9F4244E0-10A2-41B2-9DAB-A9BA6F0BDD58}"/>
                </a:ext>
              </a:extLst>
            </p:cNvPr>
            <p:cNvSpPr/>
            <p:nvPr/>
          </p:nvSpPr>
          <p:spPr>
            <a:xfrm>
              <a:off x="5372229" y="4194179"/>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01AF7DB7-E76B-4442-8D20-398D37F30369}"/>
                </a:ext>
              </a:extLst>
            </p:cNvPr>
            <p:cNvSpPr/>
            <p:nvPr/>
          </p:nvSpPr>
          <p:spPr>
            <a:xfrm>
              <a:off x="1783721" y="2779535"/>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2D76EAD-8D9D-4641-9A8E-EE47885E07D0}"/>
              </a:ext>
            </a:extLst>
          </p:cNvPr>
          <p:cNvGrpSpPr/>
          <p:nvPr/>
        </p:nvGrpSpPr>
        <p:grpSpPr>
          <a:xfrm>
            <a:off x="7917180" y="1651027"/>
            <a:ext cx="5981700" cy="3898900"/>
            <a:chOff x="7917180" y="1651027"/>
            <a:chExt cx="5981700" cy="3898900"/>
          </a:xfrm>
        </p:grpSpPr>
        <p:grpSp>
          <p:nvGrpSpPr>
            <p:cNvPr id="35" name="Group 34">
              <a:extLst>
                <a:ext uri="{FF2B5EF4-FFF2-40B4-BE49-F238E27FC236}">
                  <a16:creationId xmlns:a16="http://schemas.microsoft.com/office/drawing/2014/main" id="{AD01DF70-ECD4-41F4-A535-F40563177537}"/>
                </a:ext>
              </a:extLst>
            </p:cNvPr>
            <p:cNvGrpSpPr/>
            <p:nvPr/>
          </p:nvGrpSpPr>
          <p:grpSpPr>
            <a:xfrm>
              <a:off x="7917180" y="1651027"/>
              <a:ext cx="5981700" cy="3898900"/>
              <a:chOff x="5697863" y="1379555"/>
              <a:chExt cx="5981700" cy="3898900"/>
            </a:xfrm>
          </p:grpSpPr>
          <p:pic>
            <p:nvPicPr>
              <p:cNvPr id="37" name="Picture 36">
                <a:extLst>
                  <a:ext uri="{FF2B5EF4-FFF2-40B4-BE49-F238E27FC236}">
                    <a16:creationId xmlns:a16="http://schemas.microsoft.com/office/drawing/2014/main" id="{F59D9CC9-0D09-4B0E-83C2-2211E0E6C5AF}"/>
                  </a:ext>
                </a:extLst>
              </p:cNvPr>
              <p:cNvPicPr>
                <a:picLocks noChangeAspect="1"/>
              </p:cNvPicPr>
              <p:nvPr/>
            </p:nvPicPr>
            <p:blipFill rotWithShape="1">
              <a:blip r:embed="rId3"/>
              <a:srcRect l="3530" t="4377" r="4305" b="24610"/>
              <a:stretch/>
            </p:blipFill>
            <p:spPr>
              <a:xfrm>
                <a:off x="5697863" y="1379555"/>
                <a:ext cx="5981700" cy="3898900"/>
              </a:xfrm>
              <a:prstGeom prst="rect">
                <a:avLst/>
              </a:prstGeom>
              <a:ln w="19050">
                <a:solidFill>
                  <a:schemeClr val="bg1">
                    <a:lumMod val="75000"/>
                  </a:schemeClr>
                </a:solidFill>
              </a:ln>
            </p:spPr>
          </p:pic>
          <p:sp>
            <p:nvSpPr>
              <p:cNvPr id="38" name="Rectangle 37">
                <a:extLst>
                  <a:ext uri="{FF2B5EF4-FFF2-40B4-BE49-F238E27FC236}">
                    <a16:creationId xmlns:a16="http://schemas.microsoft.com/office/drawing/2014/main" id="{7E239282-77AD-4CC4-ABBF-A63EA906003C}"/>
                  </a:ext>
                </a:extLst>
              </p:cNvPr>
              <p:cNvSpPr/>
              <p:nvPr/>
            </p:nvSpPr>
            <p:spPr>
              <a:xfrm>
                <a:off x="7335788" y="2731889"/>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grpSp>
        <p:sp>
          <p:nvSpPr>
            <p:cNvPr id="42" name="Star: 5 Points 41">
              <a:extLst>
                <a:ext uri="{FF2B5EF4-FFF2-40B4-BE49-F238E27FC236}">
                  <a16:creationId xmlns:a16="http://schemas.microsoft.com/office/drawing/2014/main" id="{89D4E4D5-9F01-4C75-B020-B63A6FDC90B7}"/>
                </a:ext>
              </a:extLst>
            </p:cNvPr>
            <p:cNvSpPr/>
            <p:nvPr/>
          </p:nvSpPr>
          <p:spPr>
            <a:xfrm>
              <a:off x="12656422" y="1997329"/>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99001CA6-6377-47A5-A74E-68555C9688F8}"/>
                </a:ext>
              </a:extLst>
            </p:cNvPr>
            <p:cNvSpPr/>
            <p:nvPr/>
          </p:nvSpPr>
          <p:spPr>
            <a:xfrm>
              <a:off x="12687710" y="4163055"/>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Star: 5 Points 43">
              <a:extLst>
                <a:ext uri="{FF2B5EF4-FFF2-40B4-BE49-F238E27FC236}">
                  <a16:creationId xmlns:a16="http://schemas.microsoft.com/office/drawing/2014/main" id="{17C8AF35-933C-4DCC-AB01-9A7B9823A6B5}"/>
                </a:ext>
              </a:extLst>
            </p:cNvPr>
            <p:cNvSpPr/>
            <p:nvPr/>
          </p:nvSpPr>
          <p:spPr>
            <a:xfrm>
              <a:off x="9161446" y="2769654"/>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815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01389E-6 9.25926E-7 L 0.50846 -0.00058 " pathEditMode="relative" rAng="0" ptsTypes="AA">
                                      <p:cBhvr>
                                        <p:cTn id="14" dur="2000" fill="hold"/>
                                        <p:tgtEl>
                                          <p:spTgt spid="28"/>
                                        </p:tgtEl>
                                        <p:attrNameLst>
                                          <p:attrName>ppt_x</p:attrName>
                                          <p:attrName>ppt_y</p:attrName>
                                        </p:attrNameLst>
                                      </p:cBhvr>
                                      <p:rCtr x="25423" y="-39"/>
                                    </p:animMotion>
                                  </p:childTnLst>
                                </p:cTn>
                              </p:par>
                            </p:childTnLst>
                          </p:cTn>
                        </p:par>
                        <p:par>
                          <p:cTn id="15" fill="hold">
                            <p:stCondLst>
                              <p:cond delay="2000"/>
                            </p:stCondLst>
                            <p:childTnLst>
                              <p:par>
                                <p:cTn id="16" presetID="42" presetClass="path" presetSubtype="0" accel="50000" decel="50000" fill="hold" nodeType="afterEffect">
                                  <p:stCondLst>
                                    <p:cond delay="0"/>
                                  </p:stCondLst>
                                  <p:childTnLst>
                                    <p:animMotion origin="layout" path="M 6.94444E-7 -4.38272E-6 L 0.50586 -0.00598 " pathEditMode="relative" rAng="0" ptsTypes="AA">
                                      <p:cBhvr>
                                        <p:cTn id="17" dur="2000" fill="hold"/>
                                        <p:tgtEl>
                                          <p:spTgt spid="26"/>
                                        </p:tgtEl>
                                        <p:attrNameLst>
                                          <p:attrName>ppt_x</p:attrName>
                                          <p:attrName>ppt_y</p:attrName>
                                        </p:attrNameLst>
                                      </p:cBhvr>
                                      <p:rCtr x="25293" y="-309"/>
                                    </p:animMotion>
                                  </p:childTnLst>
                                </p:cTn>
                              </p:par>
                            </p:childTnLst>
                          </p:cTn>
                        </p:par>
                        <p:par>
                          <p:cTn id="18" fill="hold">
                            <p:stCondLst>
                              <p:cond delay="4000"/>
                            </p:stCondLst>
                            <p:childTnLst>
                              <p:par>
                                <p:cTn id="19" presetID="42" presetClass="path" presetSubtype="0" accel="50000" decel="50000" fill="hold" nodeType="afterEffect">
                                  <p:stCondLst>
                                    <p:cond delay="0"/>
                                  </p:stCondLst>
                                  <p:childTnLst>
                                    <p:animMotion origin="layout" path="M 4.40972E-6 -4.1358E-6 L 0.50542 -0.00733 " pathEditMode="relative" rAng="0" ptsTypes="AA">
                                      <p:cBhvr>
                                        <p:cTn id="20" dur="2000" fill="hold"/>
                                        <p:tgtEl>
                                          <p:spTgt spid="27"/>
                                        </p:tgtEl>
                                        <p:attrNameLst>
                                          <p:attrName>ppt_x</p:attrName>
                                          <p:attrName>ppt_y</p:attrName>
                                        </p:attrNameLst>
                                      </p:cBhvr>
                                      <p:rCtr x="25271" y="-367"/>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750"/>
                                  </p:stCondLst>
                                  <p:childTnLst>
                                    <p:set>
                                      <p:cBhvr>
                                        <p:cTn id="27" dur="1" fill="hold">
                                          <p:stCondLst>
                                            <p:cond delay="0"/>
                                          </p:stCondLst>
                                        </p:cTn>
                                        <p:tgtEl>
                                          <p:spTgt spid="17"/>
                                        </p:tgtEl>
                                        <p:attrNameLst>
                                          <p:attrName>style.visibility</p:attrName>
                                        </p:attrNameLst>
                                      </p:cBhvr>
                                      <p:to>
                                        <p:strVal val="visible"/>
                                      </p:to>
                                    </p:set>
                                  </p:childTnLst>
                                </p:cTn>
                              </p:par>
                              <p:par>
                                <p:cTn id="28" presetID="42" presetClass="path" presetSubtype="0" accel="50000" decel="50000" fill="hold" grpId="0" nodeType="withEffect">
                                  <p:stCondLst>
                                    <p:cond delay="1500"/>
                                  </p:stCondLst>
                                  <p:childTnLst>
                                    <p:animMotion origin="layout" path="M 2.63889E-6 1.41975E-6 L 0.42296 0.00656 " pathEditMode="relative" rAng="0" ptsTypes="AA">
                                      <p:cBhvr>
                                        <p:cTn id="29" dur="2000" fill="hold"/>
                                        <p:tgtEl>
                                          <p:spTgt spid="34"/>
                                        </p:tgtEl>
                                        <p:attrNameLst>
                                          <p:attrName>ppt_x</p:attrName>
                                          <p:attrName>ppt_y</p:attrName>
                                        </p:attrNameLst>
                                      </p:cBhvr>
                                      <p:rCtr x="21148" y="328"/>
                                    </p:animMotion>
                                  </p:childTnLst>
                                </p:cTn>
                              </p:par>
                            </p:childTnLst>
                          </p:cTn>
                        </p:par>
                        <p:par>
                          <p:cTn id="30" fill="hold">
                            <p:stCondLst>
                              <p:cond delay="3500"/>
                            </p:stCondLst>
                            <p:childTnLst>
                              <p:par>
                                <p:cTn id="31" presetID="22" presetClass="entr" presetSubtype="8" fill="hold" nodeType="after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1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750"/>
                                  </p:stCondLst>
                                  <p:childTnLst>
                                    <p:set>
                                      <p:cBhvr>
                                        <p:cTn id="40" dur="1" fill="hold">
                                          <p:stCondLst>
                                            <p:cond delay="0"/>
                                          </p:stCondLst>
                                        </p:cTn>
                                        <p:tgtEl>
                                          <p:spTgt spid="16"/>
                                        </p:tgtEl>
                                        <p:attrNameLst>
                                          <p:attrName>style.visibility</p:attrName>
                                        </p:attrNameLst>
                                      </p:cBhvr>
                                      <p:to>
                                        <p:strVal val="visible"/>
                                      </p:to>
                                    </p:set>
                                  </p:childTnLst>
                                </p:cTn>
                              </p:par>
                              <p:par>
                                <p:cTn id="41" presetID="42" presetClass="path" presetSubtype="0" accel="50000" decel="50000" fill="hold" grpId="0" nodeType="withEffect">
                                  <p:stCondLst>
                                    <p:cond delay="1500"/>
                                  </p:stCondLst>
                                  <p:childTnLst>
                                    <p:animMotion origin="layout" path="M 2.98611E-6 1.66667E-6 L 0.50162 -0.00386 " pathEditMode="relative" rAng="0" ptsTypes="AA">
                                      <p:cBhvr>
                                        <p:cTn id="42" dur="2000" fill="hold"/>
                                        <p:tgtEl>
                                          <p:spTgt spid="39"/>
                                        </p:tgtEl>
                                        <p:attrNameLst>
                                          <p:attrName>ppt_x</p:attrName>
                                          <p:attrName>ppt_y</p:attrName>
                                        </p:attrNameLst>
                                      </p:cBhvr>
                                      <p:rCtr x="25076" y="-193"/>
                                    </p:animMotion>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1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750"/>
                                  </p:stCondLst>
                                  <p:childTnLst>
                                    <p:set>
                                      <p:cBhvr>
                                        <p:cTn id="53" dur="1" fill="hold">
                                          <p:stCondLst>
                                            <p:cond delay="0"/>
                                          </p:stCondLst>
                                        </p:cTn>
                                        <p:tgtEl>
                                          <p:spTgt spid="18"/>
                                        </p:tgtEl>
                                        <p:attrNameLst>
                                          <p:attrName>style.visibility</p:attrName>
                                        </p:attrNameLst>
                                      </p:cBhvr>
                                      <p:to>
                                        <p:strVal val="visible"/>
                                      </p:to>
                                    </p:set>
                                  </p:childTnLst>
                                </p:cTn>
                              </p:par>
                              <p:par>
                                <p:cTn id="54" presetID="42" presetClass="path" presetSubtype="0" accel="50000" decel="50000" fill="hold" grpId="0" nodeType="withEffect">
                                  <p:stCondLst>
                                    <p:cond delay="1500"/>
                                  </p:stCondLst>
                                  <p:childTnLst>
                                    <p:animMotion origin="layout" path="M -2.15278E-6 -4.75309E-6 L 0.50369 0.01004 " pathEditMode="relative" rAng="0" ptsTypes="AA">
                                      <p:cBhvr>
                                        <p:cTn id="55" dur="2000" fill="hold"/>
                                        <p:tgtEl>
                                          <p:spTgt spid="36"/>
                                        </p:tgtEl>
                                        <p:attrNameLst>
                                          <p:attrName>ppt_x</p:attrName>
                                          <p:attrName>ppt_y</p:attrName>
                                        </p:attrNameLst>
                                      </p:cBhvr>
                                      <p:rCtr x="25184" y="502"/>
                                    </p:animMotion>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P spid="39" grpId="1" animBg="1"/>
      <p:bldP spid="34" grpId="0" animBg="1"/>
      <p:bldP spid="34" grpId="1" animBg="1"/>
      <p:bldP spid="36" grpId="0" animBg="1"/>
      <p:bldP spid="36" grpId="1" animBg="1"/>
      <p:bldP spid="29"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60</a:t>
            </a:fld>
            <a:endParaRPr lang="en-US" dirty="0"/>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dirty="0"/>
              <a:t>Goal of this section: Lay foundation of other sections:</a:t>
            </a:r>
          </a:p>
          <a:p>
            <a:pPr lvl="1"/>
            <a:r>
              <a:rPr lang="en-US" dirty="0"/>
              <a:t>Websites are important for fundraising (online giving is ever-increasing)—particularly for events like Giving Tuesday</a:t>
            </a:r>
          </a:p>
          <a:p>
            <a:pPr lvl="1"/>
            <a:r>
              <a:rPr lang="en-US" dirty="0"/>
              <a:t>BBNC lets you take advantage of this, as well as integration with your RE database</a:t>
            </a:r>
          </a:p>
          <a:p>
            <a:pPr lvl="1"/>
            <a:r>
              <a:rPr lang="en-US" dirty="0"/>
              <a:t>Overview of Layout/Templates/Pages/Parts</a:t>
            </a:r>
          </a:p>
          <a:p>
            <a:pPr lvl="2"/>
            <a:r>
              <a:rPr lang="en-US" dirty="0"/>
              <a:t>BBNC is like a house. You start first with the blueprint, or the overall plan and structure for your website. This is the layout. Then, you put up the frame. This is like the template. Building out the rooms and hallways and bathrooms is like adding separate pages. But… all of this, and it’s a house, but not necessarily a home. That’s where parts come in. </a:t>
            </a:r>
          </a:p>
          <a:p>
            <a:pPr lvl="2"/>
            <a:r>
              <a:rPr lang="en-US" dirty="0"/>
              <a:t>Parts are like your furniture, appliances, windows, doors, etc…. Everything that makes your site what it is.</a:t>
            </a:r>
          </a:p>
        </p:txBody>
      </p:sp>
      <p:sp>
        <p:nvSpPr>
          <p:cNvPr id="5" name="Title 4"/>
          <p:cNvSpPr>
            <a:spLocks noGrp="1"/>
          </p:cNvSpPr>
          <p:nvPr>
            <p:ph type="title"/>
          </p:nvPr>
        </p:nvSpPr>
        <p:spPr/>
        <p:txBody>
          <a:bodyPr/>
          <a:lstStyle/>
          <a:p>
            <a:r>
              <a:rPr lang="en-US" dirty="0"/>
              <a:t>Unit 1: overview</a:t>
            </a:r>
          </a:p>
        </p:txBody>
      </p:sp>
    </p:spTree>
    <p:extLst>
      <p:ext uri="{BB962C8B-B14F-4D97-AF65-F5344CB8AC3E}">
        <p14:creationId xmlns:p14="http://schemas.microsoft.com/office/powerpoint/2010/main" val="2971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 discussion</a:t>
            </a:r>
          </a:p>
        </p:txBody>
      </p:sp>
      <p:sp>
        <p:nvSpPr>
          <p:cNvPr id="3" name="Text Placeholder 2"/>
          <p:cNvSpPr>
            <a:spLocks noGrp="1"/>
          </p:cNvSpPr>
          <p:nvPr>
            <p:ph idx="1"/>
          </p:nvPr>
        </p:nvSpPr>
        <p:spPr/>
        <p:txBody>
          <a:bodyPr/>
          <a:lstStyle/>
          <a:p>
            <a:r>
              <a:rPr lang="en-US" dirty="0"/>
              <a:t>What are some ways your organization raises money to accomplish your goals every year?</a:t>
            </a:r>
          </a:p>
          <a:p>
            <a:pPr lvl="1"/>
            <a:r>
              <a:rPr lang="en-US" dirty="0"/>
              <a:t>Events (galas)</a:t>
            </a:r>
          </a:p>
          <a:p>
            <a:pPr lvl="1"/>
            <a:r>
              <a:rPr lang="en-US" dirty="0"/>
              <a:t>Donations</a:t>
            </a:r>
          </a:p>
          <a:p>
            <a:pPr lvl="1"/>
            <a:r>
              <a:rPr lang="en-US" dirty="0"/>
              <a:t>Memberships</a:t>
            </a:r>
          </a:p>
          <a:p>
            <a:pPr lvl="1"/>
            <a:r>
              <a:rPr lang="en-US" dirty="0"/>
              <a:t>Sustaining givers</a:t>
            </a:r>
          </a:p>
          <a:p>
            <a:pPr lvl="1"/>
            <a:r>
              <a:rPr lang="en-US" dirty="0"/>
              <a:t>Major gifts</a:t>
            </a:r>
          </a:p>
          <a:p>
            <a:pPr lvl="1"/>
            <a:r>
              <a:rPr lang="en-US" dirty="0"/>
              <a:t>Community foundations</a:t>
            </a:r>
          </a:p>
          <a:p>
            <a:pPr lvl="1"/>
            <a:r>
              <a:rPr lang="en-US" dirty="0"/>
              <a:t>Website***</a:t>
            </a:r>
          </a:p>
          <a:p>
            <a:endParaRPr lang="en-US" dirty="0"/>
          </a:p>
        </p:txBody>
      </p:sp>
      <p:sp>
        <p:nvSpPr>
          <p:cNvPr id="8" name="Slide Number Placeholder 7">
            <a:extLst>
              <a:ext uri="{FF2B5EF4-FFF2-40B4-BE49-F238E27FC236}">
                <a16:creationId xmlns:a16="http://schemas.microsoft.com/office/drawing/2014/main" id="{0FD51534-8EF0-4FB4-B93D-E5CEA08ED571}"/>
              </a:ext>
            </a:extLst>
          </p:cNvPr>
          <p:cNvSpPr>
            <a:spLocks noGrp="1"/>
          </p:cNvSpPr>
          <p:nvPr>
            <p:ph type="sldNum" sz="quarter" idx="4"/>
          </p:nvPr>
        </p:nvSpPr>
        <p:spPr/>
        <p:txBody>
          <a:bodyPr/>
          <a:lstStyle/>
          <a:p>
            <a:fld id="{9BAF17C7-17EA-8D48-9B14-FB2C06BF0E79}" type="slidenum">
              <a:rPr lang="en-US" smtClean="0"/>
              <a:pPr/>
              <a:t>61</a:t>
            </a:fld>
            <a:endParaRPr lang="en-US" dirty="0"/>
          </a:p>
        </p:txBody>
      </p:sp>
    </p:spTree>
    <p:extLst>
      <p:ext uri="{BB962C8B-B14F-4D97-AF65-F5344CB8AC3E}">
        <p14:creationId xmlns:p14="http://schemas.microsoft.com/office/powerpoint/2010/main" val="80567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0F8295-A88C-4FA1-9607-38A1BBA8E543}"/>
              </a:ext>
            </a:extLst>
          </p:cNvPr>
          <p:cNvPicPr>
            <a:picLocks noChangeAspect="1"/>
          </p:cNvPicPr>
          <p:nvPr/>
        </p:nvPicPr>
        <p:blipFill rotWithShape="1">
          <a:blip r:embed="rId3"/>
          <a:srcRect l="3530" t="4377" r="4305" b="24610"/>
          <a:stretch/>
        </p:blipFill>
        <p:spPr>
          <a:xfrm>
            <a:off x="527540" y="1651000"/>
            <a:ext cx="5981700" cy="3898900"/>
          </a:xfrm>
          <a:prstGeom prst="rect">
            <a:avLst/>
          </a:prstGeom>
          <a:ln w="19050">
            <a:solidFill>
              <a:schemeClr val="bg1">
                <a:lumMod val="75000"/>
              </a:schemeClr>
            </a:solidFill>
          </a:ln>
        </p:spPr>
      </p:pic>
      <p:sp>
        <p:nvSpPr>
          <p:cNvPr id="2" name="Slide Number Placeholder 1">
            <a:extLst>
              <a:ext uri="{FF2B5EF4-FFF2-40B4-BE49-F238E27FC236}">
                <a16:creationId xmlns:a16="http://schemas.microsoft.com/office/drawing/2014/main" id="{982AB462-9E62-4E9D-B4D9-5F0EC11C7926}"/>
              </a:ext>
            </a:extLst>
          </p:cNvPr>
          <p:cNvSpPr>
            <a:spLocks noGrp="1"/>
          </p:cNvSpPr>
          <p:nvPr>
            <p:ph type="sldNum" sz="quarter" idx="4"/>
          </p:nvPr>
        </p:nvSpPr>
        <p:spPr/>
        <p:txBody>
          <a:bodyPr/>
          <a:lstStyle/>
          <a:p>
            <a:fld id="{9BAF17C7-17EA-8D48-9B14-FB2C06BF0E79}" type="slidenum">
              <a:rPr lang="en-US" smtClean="0"/>
              <a:pPr/>
              <a:t>62</a:t>
            </a:fld>
            <a:endParaRPr lang="en-US" dirty="0"/>
          </a:p>
        </p:txBody>
      </p:sp>
      <p:sp>
        <p:nvSpPr>
          <p:cNvPr id="4" name="Title 3">
            <a:extLst>
              <a:ext uri="{FF2B5EF4-FFF2-40B4-BE49-F238E27FC236}">
                <a16:creationId xmlns:a16="http://schemas.microsoft.com/office/drawing/2014/main" id="{07246BB8-0234-4995-BA6D-F044293E03F2}"/>
              </a:ext>
            </a:extLst>
          </p:cNvPr>
          <p:cNvSpPr>
            <a:spLocks noGrp="1"/>
          </p:cNvSpPr>
          <p:nvPr>
            <p:ph type="title"/>
          </p:nvPr>
        </p:nvSpPr>
        <p:spPr/>
        <p:txBody>
          <a:bodyPr/>
          <a:lstStyle/>
          <a:p>
            <a:r>
              <a:rPr lang="en-US" dirty="0"/>
              <a:t>Unit 1: Building with parts</a:t>
            </a:r>
          </a:p>
        </p:txBody>
      </p:sp>
      <p:pic>
        <p:nvPicPr>
          <p:cNvPr id="10" name="Picture 9">
            <a:extLst>
              <a:ext uri="{FF2B5EF4-FFF2-40B4-BE49-F238E27FC236}">
                <a16:creationId xmlns:a16="http://schemas.microsoft.com/office/drawing/2014/main" id="{A892359A-F84D-4290-B387-20E078868C59}"/>
              </a:ext>
            </a:extLst>
          </p:cNvPr>
          <p:cNvPicPr>
            <a:picLocks noChangeAspect="1"/>
          </p:cNvPicPr>
          <p:nvPr/>
        </p:nvPicPr>
        <p:blipFill rotWithShape="1">
          <a:blip r:embed="rId3"/>
          <a:srcRect l="3530" t="4377" r="4305" b="24610"/>
          <a:stretch/>
        </p:blipFill>
        <p:spPr>
          <a:xfrm>
            <a:off x="7917180" y="1651000"/>
            <a:ext cx="5981700" cy="3898900"/>
          </a:xfrm>
          <a:prstGeom prst="rect">
            <a:avLst/>
          </a:prstGeom>
          <a:ln w="19050">
            <a:solidFill>
              <a:schemeClr val="bg1">
                <a:lumMod val="75000"/>
              </a:schemeClr>
            </a:solidFill>
          </a:ln>
        </p:spPr>
      </p:pic>
      <p:sp>
        <p:nvSpPr>
          <p:cNvPr id="18" name="Rectangle 17">
            <a:extLst>
              <a:ext uri="{FF2B5EF4-FFF2-40B4-BE49-F238E27FC236}">
                <a16:creationId xmlns:a16="http://schemas.microsoft.com/office/drawing/2014/main" id="{113A1031-D2F0-42EC-821E-1C326049DD07}"/>
              </a:ext>
            </a:extLst>
          </p:cNvPr>
          <p:cNvSpPr/>
          <p:nvPr/>
        </p:nvSpPr>
        <p:spPr>
          <a:xfrm>
            <a:off x="2289666" y="2989660"/>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rgbClr val="70AD47"/>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sp>
        <p:nvSpPr>
          <p:cNvPr id="5" name="Rectangle 4">
            <a:extLst>
              <a:ext uri="{FF2B5EF4-FFF2-40B4-BE49-F238E27FC236}">
                <a16:creationId xmlns:a16="http://schemas.microsoft.com/office/drawing/2014/main" id="{4C1A4FDF-DC96-432F-93AF-0E6BEA5381CF}"/>
              </a:ext>
            </a:extLst>
          </p:cNvPr>
          <p:cNvSpPr/>
          <p:nvPr/>
        </p:nvSpPr>
        <p:spPr>
          <a:xfrm>
            <a:off x="8412480" y="2114822"/>
            <a:ext cx="4864608" cy="874838"/>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00C6AE-AEC1-42A2-8BFB-4AA765C80586}"/>
              </a:ext>
            </a:extLst>
          </p:cNvPr>
          <p:cNvSpPr/>
          <p:nvPr/>
        </p:nvSpPr>
        <p:spPr>
          <a:xfrm>
            <a:off x="8415528" y="2512350"/>
            <a:ext cx="1061598" cy="2972719"/>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822E08-0DC1-4E2D-9542-B3DAF01AB75A}"/>
              </a:ext>
            </a:extLst>
          </p:cNvPr>
          <p:cNvSpPr/>
          <p:nvPr/>
        </p:nvSpPr>
        <p:spPr>
          <a:xfrm>
            <a:off x="9466966" y="4383882"/>
            <a:ext cx="4126992" cy="1101437"/>
          </a:xfrm>
          <a:prstGeom prst="rect">
            <a:avLst/>
          </a:prstGeom>
          <a:solidFill>
            <a:srgbClr val="F4F5F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3BA8A4A-2974-426D-ADF7-2612A5913385}"/>
              </a:ext>
            </a:extLst>
          </p:cNvPr>
          <p:cNvPicPr>
            <a:picLocks noChangeAspect="1"/>
          </p:cNvPicPr>
          <p:nvPr/>
        </p:nvPicPr>
        <p:blipFill rotWithShape="1">
          <a:blip r:embed="rId3"/>
          <a:srcRect l="13953" t="28936" r="71588" b="27577"/>
          <a:stretch/>
        </p:blipFill>
        <p:spPr>
          <a:xfrm>
            <a:off x="1201335" y="3027949"/>
            <a:ext cx="938465" cy="2387600"/>
          </a:xfrm>
          <a:prstGeom prst="rect">
            <a:avLst/>
          </a:prstGeom>
          <a:ln w="19050">
            <a:noFill/>
          </a:ln>
        </p:spPr>
      </p:pic>
      <p:pic>
        <p:nvPicPr>
          <p:cNvPr id="27" name="Picture 26">
            <a:extLst>
              <a:ext uri="{FF2B5EF4-FFF2-40B4-BE49-F238E27FC236}">
                <a16:creationId xmlns:a16="http://schemas.microsoft.com/office/drawing/2014/main" id="{F93360E7-5542-4F0A-BEF7-049DECA6910C}"/>
              </a:ext>
            </a:extLst>
          </p:cNvPr>
          <p:cNvPicPr>
            <a:picLocks noChangeAspect="1"/>
          </p:cNvPicPr>
          <p:nvPr/>
        </p:nvPicPr>
        <p:blipFill rotWithShape="1">
          <a:blip r:embed="rId3"/>
          <a:srcRect l="30002" t="54990" r="17596" b="26605"/>
          <a:stretch/>
        </p:blipFill>
        <p:spPr>
          <a:xfrm>
            <a:off x="2206251" y="4427797"/>
            <a:ext cx="3400927" cy="1010486"/>
          </a:xfrm>
          <a:prstGeom prst="rect">
            <a:avLst/>
          </a:prstGeom>
          <a:ln w="19050">
            <a:noFill/>
          </a:ln>
        </p:spPr>
      </p:pic>
      <p:pic>
        <p:nvPicPr>
          <p:cNvPr id="28" name="Picture 27">
            <a:extLst>
              <a:ext uri="{FF2B5EF4-FFF2-40B4-BE49-F238E27FC236}">
                <a16:creationId xmlns:a16="http://schemas.microsoft.com/office/drawing/2014/main" id="{1C209EF8-9EEA-4CD3-994D-2C9348DE5BAB}"/>
              </a:ext>
            </a:extLst>
          </p:cNvPr>
          <p:cNvPicPr>
            <a:picLocks noChangeAspect="1"/>
          </p:cNvPicPr>
          <p:nvPr/>
        </p:nvPicPr>
        <p:blipFill rotWithShape="1">
          <a:blip r:embed="rId3"/>
          <a:srcRect l="14159" t="13782" r="17868" b="72924"/>
          <a:stretch/>
        </p:blipFill>
        <p:spPr>
          <a:xfrm>
            <a:off x="1221124" y="2173841"/>
            <a:ext cx="4411580" cy="729917"/>
          </a:xfrm>
          <a:prstGeom prst="rect">
            <a:avLst/>
          </a:prstGeom>
          <a:ln w="19050">
            <a:noFill/>
          </a:ln>
        </p:spPr>
      </p:pic>
      <p:pic>
        <p:nvPicPr>
          <p:cNvPr id="16" name="Picture 15">
            <a:extLst>
              <a:ext uri="{FF2B5EF4-FFF2-40B4-BE49-F238E27FC236}">
                <a16:creationId xmlns:a16="http://schemas.microsoft.com/office/drawing/2014/main" id="{E9DAC30C-700A-4D48-98D8-254B475F7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144" y="4462272"/>
            <a:ext cx="909190" cy="878681"/>
          </a:xfrm>
          <a:prstGeom prst="rect">
            <a:avLst/>
          </a:prstGeom>
        </p:spPr>
      </p:pic>
      <p:pic>
        <p:nvPicPr>
          <p:cNvPr id="17" name="Picture 16">
            <a:extLst>
              <a:ext uri="{FF2B5EF4-FFF2-40B4-BE49-F238E27FC236}">
                <a16:creationId xmlns:a16="http://schemas.microsoft.com/office/drawing/2014/main" id="{FA8AE7CD-7448-421F-B9C9-4A4E621FD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584" y="2212848"/>
            <a:ext cx="4440716" cy="665195"/>
          </a:xfrm>
          <a:prstGeom prst="rect">
            <a:avLst/>
          </a:prstGeom>
        </p:spPr>
      </p:pic>
      <p:pic>
        <p:nvPicPr>
          <p:cNvPr id="19" name="Picture 18">
            <a:extLst>
              <a:ext uri="{FF2B5EF4-FFF2-40B4-BE49-F238E27FC236}">
                <a16:creationId xmlns:a16="http://schemas.microsoft.com/office/drawing/2014/main" id="{EFB09AE8-F485-43EF-961E-0CCE3F9F8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512" y="2212848"/>
            <a:ext cx="4388645" cy="646375"/>
          </a:xfrm>
          <a:prstGeom prst="rect">
            <a:avLst/>
          </a:prstGeom>
        </p:spPr>
      </p:pic>
      <p:pic>
        <p:nvPicPr>
          <p:cNvPr id="21" name="Picture 20">
            <a:extLst>
              <a:ext uri="{FF2B5EF4-FFF2-40B4-BE49-F238E27FC236}">
                <a16:creationId xmlns:a16="http://schemas.microsoft.com/office/drawing/2014/main" id="{7B3B3D0B-B9DF-41D0-8BA8-3CC88C3B9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1274" y="4407408"/>
            <a:ext cx="909190" cy="878681"/>
          </a:xfrm>
          <a:prstGeom prst="rect">
            <a:avLst/>
          </a:prstGeom>
        </p:spPr>
      </p:pic>
      <p:sp>
        <p:nvSpPr>
          <p:cNvPr id="39" name="Arrow: Down 38">
            <a:extLst>
              <a:ext uri="{FF2B5EF4-FFF2-40B4-BE49-F238E27FC236}">
                <a16:creationId xmlns:a16="http://schemas.microsoft.com/office/drawing/2014/main" id="{7577871F-CA28-4F08-9DA4-E2DE309D6526}"/>
              </a:ext>
            </a:extLst>
          </p:cNvPr>
          <p:cNvSpPr/>
          <p:nvPr/>
        </p:nvSpPr>
        <p:spPr>
          <a:xfrm rot="3379564" flipV="1">
            <a:off x="2106139" y="5151076"/>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F8B9EDC6-6244-49D5-BD73-638E5C4EC9BB}"/>
              </a:ext>
            </a:extLst>
          </p:cNvPr>
          <p:cNvSpPr/>
          <p:nvPr/>
        </p:nvSpPr>
        <p:spPr>
          <a:xfrm rot="7282716" flipV="1">
            <a:off x="2871047" y="1610994"/>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11219E-5C6B-4E11-A2A5-18520F1CB222}"/>
              </a:ext>
            </a:extLst>
          </p:cNvPr>
          <p:cNvSpPr/>
          <p:nvPr/>
        </p:nvSpPr>
        <p:spPr>
          <a:xfrm>
            <a:off x="9523817" y="2977897"/>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sp>
        <p:nvSpPr>
          <p:cNvPr id="36" name="Arrow: Down 35">
            <a:extLst>
              <a:ext uri="{FF2B5EF4-FFF2-40B4-BE49-F238E27FC236}">
                <a16:creationId xmlns:a16="http://schemas.microsoft.com/office/drawing/2014/main" id="{2E500105-8306-4E9A-B20F-4641A0BDC45A}"/>
              </a:ext>
            </a:extLst>
          </p:cNvPr>
          <p:cNvSpPr/>
          <p:nvPr/>
        </p:nvSpPr>
        <p:spPr>
          <a:xfrm rot="13992875" flipV="1">
            <a:off x="5567379" y="2863015"/>
            <a:ext cx="367051" cy="584607"/>
          </a:xfrm>
          <a:prstGeom prst="downArrow">
            <a:avLst>
              <a:gd name="adj1" fmla="val 50000"/>
              <a:gd name="adj2" fmla="val 76810"/>
            </a:avLst>
          </a:prstGeom>
          <a:solidFill>
            <a:schemeClr val="accent5"/>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quot;Not Allowed&quot; Symbol 28">
            <a:extLst>
              <a:ext uri="{FF2B5EF4-FFF2-40B4-BE49-F238E27FC236}">
                <a16:creationId xmlns:a16="http://schemas.microsoft.com/office/drawing/2014/main" id="{53E32142-9C40-494C-98B3-C07DF170BADA}"/>
              </a:ext>
            </a:extLst>
          </p:cNvPr>
          <p:cNvSpPr/>
          <p:nvPr/>
        </p:nvSpPr>
        <p:spPr>
          <a:xfrm>
            <a:off x="12695288" y="2858556"/>
            <a:ext cx="763536" cy="782242"/>
          </a:xfrm>
          <a:prstGeom prst="noSmoking">
            <a:avLst>
              <a:gd name="adj" fmla="val 9940"/>
            </a:avLst>
          </a:prstGeom>
          <a:solidFill>
            <a:schemeClr val="accent6"/>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F37DF7DA-98A1-4E00-B500-EF6CCDA3CC5B}"/>
              </a:ext>
            </a:extLst>
          </p:cNvPr>
          <p:cNvSpPr/>
          <p:nvPr/>
        </p:nvSpPr>
        <p:spPr>
          <a:xfrm>
            <a:off x="1426464" y="5577353"/>
            <a:ext cx="1695052" cy="256519"/>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6A35FE4-CAC3-478C-932B-92CAC44260BE}"/>
              </a:ext>
            </a:extLst>
          </p:cNvPr>
          <p:cNvGrpSpPr/>
          <p:nvPr/>
        </p:nvGrpSpPr>
        <p:grpSpPr>
          <a:xfrm>
            <a:off x="526277" y="1662813"/>
            <a:ext cx="5981700" cy="3898900"/>
            <a:chOff x="526277" y="1662813"/>
            <a:chExt cx="5981700" cy="3898900"/>
          </a:xfrm>
        </p:grpSpPr>
        <p:pic>
          <p:nvPicPr>
            <p:cNvPr id="33" name="Picture 32">
              <a:extLst>
                <a:ext uri="{FF2B5EF4-FFF2-40B4-BE49-F238E27FC236}">
                  <a16:creationId xmlns:a16="http://schemas.microsoft.com/office/drawing/2014/main" id="{49BB1846-8042-4F47-96F5-F315C8913203}"/>
                </a:ext>
              </a:extLst>
            </p:cNvPr>
            <p:cNvPicPr>
              <a:picLocks noChangeAspect="1"/>
            </p:cNvPicPr>
            <p:nvPr/>
          </p:nvPicPr>
          <p:blipFill rotWithShape="1">
            <a:blip r:embed="rId3"/>
            <a:srcRect l="3530" t="4377" r="4305" b="24610"/>
            <a:stretch/>
          </p:blipFill>
          <p:spPr>
            <a:xfrm>
              <a:off x="526277" y="1662813"/>
              <a:ext cx="5981700" cy="3898900"/>
            </a:xfrm>
            <a:prstGeom prst="rect">
              <a:avLst/>
            </a:prstGeom>
            <a:ln w="19050">
              <a:solidFill>
                <a:schemeClr val="bg1">
                  <a:lumMod val="75000"/>
                </a:schemeClr>
              </a:solidFill>
            </a:ln>
          </p:spPr>
        </p:pic>
        <p:sp>
          <p:nvSpPr>
            <p:cNvPr id="11" name="Star: 5 Points 10">
              <a:extLst>
                <a:ext uri="{FF2B5EF4-FFF2-40B4-BE49-F238E27FC236}">
                  <a16:creationId xmlns:a16="http://schemas.microsoft.com/office/drawing/2014/main" id="{ADD88FAC-2A25-4042-8AD7-1122344C0C1C}"/>
                </a:ext>
              </a:extLst>
            </p:cNvPr>
            <p:cNvSpPr/>
            <p:nvPr/>
          </p:nvSpPr>
          <p:spPr>
            <a:xfrm>
              <a:off x="5269657" y="1967004"/>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9F4244E0-10A2-41B2-9DAB-A9BA6F0BDD58}"/>
                </a:ext>
              </a:extLst>
            </p:cNvPr>
            <p:cNvSpPr/>
            <p:nvPr/>
          </p:nvSpPr>
          <p:spPr>
            <a:xfrm>
              <a:off x="5372229" y="4194179"/>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01AF7DB7-E76B-4442-8D20-398D37F30369}"/>
                </a:ext>
              </a:extLst>
            </p:cNvPr>
            <p:cNvSpPr/>
            <p:nvPr/>
          </p:nvSpPr>
          <p:spPr>
            <a:xfrm>
              <a:off x="1783721" y="2779535"/>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2D76EAD-8D9D-4641-9A8E-EE47885E07D0}"/>
              </a:ext>
            </a:extLst>
          </p:cNvPr>
          <p:cNvGrpSpPr/>
          <p:nvPr/>
        </p:nvGrpSpPr>
        <p:grpSpPr>
          <a:xfrm>
            <a:off x="7917180" y="1651027"/>
            <a:ext cx="5981700" cy="3898900"/>
            <a:chOff x="7917180" y="1651027"/>
            <a:chExt cx="5981700" cy="3898900"/>
          </a:xfrm>
        </p:grpSpPr>
        <p:grpSp>
          <p:nvGrpSpPr>
            <p:cNvPr id="35" name="Group 34">
              <a:extLst>
                <a:ext uri="{FF2B5EF4-FFF2-40B4-BE49-F238E27FC236}">
                  <a16:creationId xmlns:a16="http://schemas.microsoft.com/office/drawing/2014/main" id="{AD01DF70-ECD4-41F4-A535-F40563177537}"/>
                </a:ext>
              </a:extLst>
            </p:cNvPr>
            <p:cNvGrpSpPr/>
            <p:nvPr/>
          </p:nvGrpSpPr>
          <p:grpSpPr>
            <a:xfrm>
              <a:off x="7917180" y="1651027"/>
              <a:ext cx="5981700" cy="3898900"/>
              <a:chOff x="5697863" y="1379555"/>
              <a:chExt cx="5981700" cy="3898900"/>
            </a:xfrm>
          </p:grpSpPr>
          <p:pic>
            <p:nvPicPr>
              <p:cNvPr id="37" name="Picture 36">
                <a:extLst>
                  <a:ext uri="{FF2B5EF4-FFF2-40B4-BE49-F238E27FC236}">
                    <a16:creationId xmlns:a16="http://schemas.microsoft.com/office/drawing/2014/main" id="{F59D9CC9-0D09-4B0E-83C2-2211E0E6C5AF}"/>
                  </a:ext>
                </a:extLst>
              </p:cNvPr>
              <p:cNvPicPr>
                <a:picLocks noChangeAspect="1"/>
              </p:cNvPicPr>
              <p:nvPr/>
            </p:nvPicPr>
            <p:blipFill rotWithShape="1">
              <a:blip r:embed="rId3"/>
              <a:srcRect l="3530" t="4377" r="4305" b="24610"/>
              <a:stretch/>
            </p:blipFill>
            <p:spPr>
              <a:xfrm>
                <a:off x="5697863" y="1379555"/>
                <a:ext cx="5981700" cy="3898900"/>
              </a:xfrm>
              <a:prstGeom prst="rect">
                <a:avLst/>
              </a:prstGeom>
              <a:ln w="19050">
                <a:solidFill>
                  <a:schemeClr val="bg1">
                    <a:lumMod val="75000"/>
                  </a:schemeClr>
                </a:solidFill>
              </a:ln>
            </p:spPr>
          </p:pic>
          <p:sp>
            <p:nvSpPr>
              <p:cNvPr id="38" name="Rectangle 37">
                <a:extLst>
                  <a:ext uri="{FF2B5EF4-FFF2-40B4-BE49-F238E27FC236}">
                    <a16:creationId xmlns:a16="http://schemas.microsoft.com/office/drawing/2014/main" id="{7E239282-77AD-4CC4-ABBF-A63EA906003C}"/>
                  </a:ext>
                </a:extLst>
              </p:cNvPr>
              <p:cNvSpPr/>
              <p:nvPr/>
            </p:nvSpPr>
            <p:spPr>
              <a:xfrm>
                <a:off x="7335788" y="2731889"/>
                <a:ext cx="3390900" cy="1394222"/>
              </a:xfrm>
              <a:prstGeom prst="rect">
                <a:avLst/>
              </a:prstGeom>
              <a:solidFill>
                <a:srgbClr val="F4F5F6"/>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Lorem ipsum dolor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consectetuer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adipiscing</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elit</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Maecenas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porttitor</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congue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massa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Fusce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posuere</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sed</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pulvinar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ultricies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purus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lectus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malesuada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libero, sit amet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commodo</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magna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eros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quis</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 </a:t>
                </a:r>
                <a:r>
                  <a:rPr kumimoji="0" lang="en-US" sz="1200" b="0" i="0" u="none" strike="noStrike" kern="0" cap="none" spc="0" normalizeH="0" baseline="0" noProof="0" dirty="0" err="1">
                    <a:ln>
                      <a:noFill/>
                    </a:ln>
                    <a:solidFill>
                      <a:schemeClr val="accent6"/>
                    </a:solidFill>
                    <a:effectLst/>
                    <a:uLnTx/>
                    <a:uFillTx/>
                    <a:latin typeface="Matura MT Script Capitals" panose="03020802060602070202" pitchFamily="66" charset="0"/>
                    <a:ea typeface="+mn-ea"/>
                    <a:cs typeface="Calibri Light" panose="020F0302020204030204" pitchFamily="34" charset="0"/>
                  </a:rPr>
                  <a:t>urna</a:t>
                </a:r>
                <a:r>
                  <a:rPr kumimoji="0" lang="en-US" sz="1200" b="0" i="0" u="none" strike="noStrike" kern="0" cap="none" spc="0" normalizeH="0" baseline="0" noProof="0" dirty="0">
                    <a:ln>
                      <a:noFill/>
                    </a:ln>
                    <a:solidFill>
                      <a:schemeClr val="accent6"/>
                    </a:solidFill>
                    <a:effectLst/>
                    <a:uLnTx/>
                    <a:uFillTx/>
                    <a:latin typeface="Matura MT Script Capitals" panose="03020802060602070202" pitchFamily="66" charset="0"/>
                    <a:ea typeface="+mn-ea"/>
                    <a:cs typeface="Calibri Light" panose="020F030202020403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70AD47"/>
                  </a:solidFill>
                  <a:effectLst/>
                  <a:uLnTx/>
                  <a:uFillTx/>
                  <a:latin typeface="Matura MT Script Capitals" panose="03020802060602070202" pitchFamily="66" charset="0"/>
                  <a:ea typeface="+mn-ea"/>
                  <a:cs typeface="Calibri Light" panose="020F0302020204030204" pitchFamily="34" charset="0"/>
                </a:endParaRPr>
              </a:p>
            </p:txBody>
          </p:sp>
        </p:grpSp>
        <p:sp>
          <p:nvSpPr>
            <p:cNvPr id="42" name="Star: 5 Points 41">
              <a:extLst>
                <a:ext uri="{FF2B5EF4-FFF2-40B4-BE49-F238E27FC236}">
                  <a16:creationId xmlns:a16="http://schemas.microsoft.com/office/drawing/2014/main" id="{89D4E4D5-9F01-4C75-B020-B63A6FDC90B7}"/>
                </a:ext>
              </a:extLst>
            </p:cNvPr>
            <p:cNvSpPr/>
            <p:nvPr/>
          </p:nvSpPr>
          <p:spPr>
            <a:xfrm>
              <a:off x="12656422" y="1997329"/>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Star: 5 Points 42">
              <a:extLst>
                <a:ext uri="{FF2B5EF4-FFF2-40B4-BE49-F238E27FC236}">
                  <a16:creationId xmlns:a16="http://schemas.microsoft.com/office/drawing/2014/main" id="{99001CA6-6377-47A5-A74E-68555C9688F8}"/>
                </a:ext>
              </a:extLst>
            </p:cNvPr>
            <p:cNvSpPr/>
            <p:nvPr/>
          </p:nvSpPr>
          <p:spPr>
            <a:xfrm>
              <a:off x="12687710" y="4163055"/>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Star: 5 Points 43">
              <a:extLst>
                <a:ext uri="{FF2B5EF4-FFF2-40B4-BE49-F238E27FC236}">
                  <a16:creationId xmlns:a16="http://schemas.microsoft.com/office/drawing/2014/main" id="{17C8AF35-933C-4DCC-AB01-9A7B9823A6B5}"/>
                </a:ext>
              </a:extLst>
            </p:cNvPr>
            <p:cNvSpPr/>
            <p:nvPr/>
          </p:nvSpPr>
          <p:spPr>
            <a:xfrm>
              <a:off x="9161446" y="2769654"/>
              <a:ext cx="516590" cy="516590"/>
            </a:xfrm>
            <a:prstGeom prst="star5">
              <a:avLst/>
            </a:prstGeom>
            <a:solidFill>
              <a:schemeClr val="accent1"/>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DAD73674-E7B2-49ED-BB24-10C414080E7E}"/>
              </a:ext>
            </a:extLst>
          </p:cNvPr>
          <p:cNvSpPr txBox="1"/>
          <p:nvPr/>
        </p:nvSpPr>
        <p:spPr>
          <a:xfrm>
            <a:off x="958077" y="6041875"/>
            <a:ext cx="5118100" cy="492443"/>
          </a:xfrm>
          <a:prstGeom prst="rect">
            <a:avLst/>
          </a:prstGeom>
          <a:noFill/>
        </p:spPr>
        <p:txBody>
          <a:bodyPr wrap="square" rtlCol="0">
            <a:spAutoFit/>
          </a:bodyPr>
          <a:lstStyle/>
          <a:p>
            <a:pPr algn="ctr"/>
            <a:r>
              <a:rPr lang="en-US" b="1">
                <a:ln w="0"/>
                <a:solidFill>
                  <a:schemeClr val="accent4"/>
                </a:solidFill>
                <a:effectLst>
                  <a:outerShdw blurRad="38100" dist="25400" dir="5400000" algn="ctr" rotWithShape="0">
                    <a:srgbClr val="6E747A">
                      <a:alpha val="43000"/>
                    </a:srgbClr>
                  </a:outerShdw>
                </a:effectLst>
              </a:rPr>
              <a:t>Page 1</a:t>
            </a:r>
          </a:p>
        </p:txBody>
      </p:sp>
      <p:sp>
        <p:nvSpPr>
          <p:cNvPr id="46" name="TextBox 45">
            <a:extLst>
              <a:ext uri="{FF2B5EF4-FFF2-40B4-BE49-F238E27FC236}">
                <a16:creationId xmlns:a16="http://schemas.microsoft.com/office/drawing/2014/main" id="{E9FB8E12-627E-4A85-800A-C305F57ACB62}"/>
              </a:ext>
            </a:extLst>
          </p:cNvPr>
          <p:cNvSpPr txBox="1"/>
          <p:nvPr/>
        </p:nvSpPr>
        <p:spPr>
          <a:xfrm>
            <a:off x="8449056" y="6041875"/>
            <a:ext cx="5118100" cy="492443"/>
          </a:xfrm>
          <a:prstGeom prst="rect">
            <a:avLst/>
          </a:prstGeom>
          <a:noFill/>
        </p:spPr>
        <p:txBody>
          <a:bodyPr wrap="square" rtlCol="0">
            <a:spAutoFit/>
          </a:bodyPr>
          <a:lstStyle/>
          <a:p>
            <a:pPr algn="ctr"/>
            <a:r>
              <a:rPr lang="en-US" b="1">
                <a:ln w="0"/>
                <a:solidFill>
                  <a:schemeClr val="accent4"/>
                </a:solidFill>
                <a:effectLst>
                  <a:outerShdw blurRad="38100" dist="25400" dir="5400000" algn="ctr" rotWithShape="0">
                    <a:srgbClr val="6E747A">
                      <a:alpha val="43000"/>
                    </a:srgbClr>
                  </a:outerShdw>
                </a:effectLst>
              </a:rPr>
              <a:t>Page 2</a:t>
            </a:r>
          </a:p>
        </p:txBody>
      </p:sp>
    </p:spTree>
    <p:extLst>
      <p:ext uri="{BB962C8B-B14F-4D97-AF65-F5344CB8AC3E}">
        <p14:creationId xmlns:p14="http://schemas.microsoft.com/office/powerpoint/2010/main" val="31507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01389E-6 9.25926E-7 L 0.50846 -0.00058 " pathEditMode="relative" rAng="0" ptsTypes="AA">
                                      <p:cBhvr>
                                        <p:cTn id="14" dur="2000" fill="hold"/>
                                        <p:tgtEl>
                                          <p:spTgt spid="28"/>
                                        </p:tgtEl>
                                        <p:attrNameLst>
                                          <p:attrName>ppt_x</p:attrName>
                                          <p:attrName>ppt_y</p:attrName>
                                        </p:attrNameLst>
                                      </p:cBhvr>
                                      <p:rCtr x="25423" y="-39"/>
                                    </p:animMotion>
                                  </p:childTnLst>
                                </p:cTn>
                              </p:par>
                            </p:childTnLst>
                          </p:cTn>
                        </p:par>
                        <p:par>
                          <p:cTn id="15" fill="hold">
                            <p:stCondLst>
                              <p:cond delay="2000"/>
                            </p:stCondLst>
                            <p:childTnLst>
                              <p:par>
                                <p:cTn id="16" presetID="42" presetClass="path" presetSubtype="0" accel="50000" decel="50000" fill="hold" nodeType="afterEffect">
                                  <p:stCondLst>
                                    <p:cond delay="0"/>
                                  </p:stCondLst>
                                  <p:childTnLst>
                                    <p:animMotion origin="layout" path="M 6.94444E-7 -4.38272E-6 L 0.50586 -0.00598 " pathEditMode="relative" rAng="0" ptsTypes="AA">
                                      <p:cBhvr>
                                        <p:cTn id="17" dur="2000" fill="hold"/>
                                        <p:tgtEl>
                                          <p:spTgt spid="26"/>
                                        </p:tgtEl>
                                        <p:attrNameLst>
                                          <p:attrName>ppt_x</p:attrName>
                                          <p:attrName>ppt_y</p:attrName>
                                        </p:attrNameLst>
                                      </p:cBhvr>
                                      <p:rCtr x="25293" y="-309"/>
                                    </p:animMotion>
                                  </p:childTnLst>
                                </p:cTn>
                              </p:par>
                            </p:childTnLst>
                          </p:cTn>
                        </p:par>
                        <p:par>
                          <p:cTn id="18" fill="hold">
                            <p:stCondLst>
                              <p:cond delay="4000"/>
                            </p:stCondLst>
                            <p:childTnLst>
                              <p:par>
                                <p:cTn id="19" presetID="42" presetClass="path" presetSubtype="0" accel="50000" decel="50000" fill="hold" nodeType="afterEffect">
                                  <p:stCondLst>
                                    <p:cond delay="0"/>
                                  </p:stCondLst>
                                  <p:childTnLst>
                                    <p:animMotion origin="layout" path="M 4.40972E-6 -4.1358E-6 L 0.50542 -0.00733 " pathEditMode="relative" rAng="0" ptsTypes="AA">
                                      <p:cBhvr>
                                        <p:cTn id="20" dur="2000" fill="hold"/>
                                        <p:tgtEl>
                                          <p:spTgt spid="27"/>
                                        </p:tgtEl>
                                        <p:attrNameLst>
                                          <p:attrName>ppt_x</p:attrName>
                                          <p:attrName>ppt_y</p:attrName>
                                        </p:attrNameLst>
                                      </p:cBhvr>
                                      <p:rCtr x="25271" y="-367"/>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750"/>
                                  </p:stCondLst>
                                  <p:childTnLst>
                                    <p:set>
                                      <p:cBhvr>
                                        <p:cTn id="27" dur="1" fill="hold">
                                          <p:stCondLst>
                                            <p:cond delay="0"/>
                                          </p:stCondLst>
                                        </p:cTn>
                                        <p:tgtEl>
                                          <p:spTgt spid="17"/>
                                        </p:tgtEl>
                                        <p:attrNameLst>
                                          <p:attrName>style.visibility</p:attrName>
                                        </p:attrNameLst>
                                      </p:cBhvr>
                                      <p:to>
                                        <p:strVal val="visible"/>
                                      </p:to>
                                    </p:set>
                                  </p:childTnLst>
                                </p:cTn>
                              </p:par>
                              <p:par>
                                <p:cTn id="28" presetID="42" presetClass="path" presetSubtype="0" accel="50000" decel="50000" fill="hold" grpId="0" nodeType="withEffect">
                                  <p:stCondLst>
                                    <p:cond delay="1500"/>
                                  </p:stCondLst>
                                  <p:childTnLst>
                                    <p:animMotion origin="layout" path="M 2.63889E-6 1.41975E-6 L 0.42296 0.00656 " pathEditMode="relative" rAng="0" ptsTypes="AA">
                                      <p:cBhvr>
                                        <p:cTn id="29" dur="2000" fill="hold"/>
                                        <p:tgtEl>
                                          <p:spTgt spid="34"/>
                                        </p:tgtEl>
                                        <p:attrNameLst>
                                          <p:attrName>ppt_x</p:attrName>
                                          <p:attrName>ppt_y</p:attrName>
                                        </p:attrNameLst>
                                      </p:cBhvr>
                                      <p:rCtr x="21148" y="328"/>
                                    </p:animMotion>
                                  </p:childTnLst>
                                </p:cTn>
                              </p:par>
                            </p:childTnLst>
                          </p:cTn>
                        </p:par>
                        <p:par>
                          <p:cTn id="30" fill="hold">
                            <p:stCondLst>
                              <p:cond delay="3500"/>
                            </p:stCondLst>
                            <p:childTnLst>
                              <p:par>
                                <p:cTn id="31" presetID="22" presetClass="entr" presetSubtype="8" fill="hold" nodeType="after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1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750"/>
                                  </p:stCondLst>
                                  <p:childTnLst>
                                    <p:set>
                                      <p:cBhvr>
                                        <p:cTn id="40" dur="1" fill="hold">
                                          <p:stCondLst>
                                            <p:cond delay="0"/>
                                          </p:stCondLst>
                                        </p:cTn>
                                        <p:tgtEl>
                                          <p:spTgt spid="16"/>
                                        </p:tgtEl>
                                        <p:attrNameLst>
                                          <p:attrName>style.visibility</p:attrName>
                                        </p:attrNameLst>
                                      </p:cBhvr>
                                      <p:to>
                                        <p:strVal val="visible"/>
                                      </p:to>
                                    </p:set>
                                  </p:childTnLst>
                                </p:cTn>
                              </p:par>
                              <p:par>
                                <p:cTn id="41" presetID="42" presetClass="path" presetSubtype="0" accel="50000" decel="50000" fill="hold" grpId="0" nodeType="withEffect">
                                  <p:stCondLst>
                                    <p:cond delay="1500"/>
                                  </p:stCondLst>
                                  <p:childTnLst>
                                    <p:animMotion origin="layout" path="M 2.98611E-6 1.66667E-6 L 0.50162 -0.00386 " pathEditMode="relative" rAng="0" ptsTypes="AA">
                                      <p:cBhvr>
                                        <p:cTn id="42" dur="2000" fill="hold"/>
                                        <p:tgtEl>
                                          <p:spTgt spid="39"/>
                                        </p:tgtEl>
                                        <p:attrNameLst>
                                          <p:attrName>ppt_x</p:attrName>
                                          <p:attrName>ppt_y</p:attrName>
                                        </p:attrNameLst>
                                      </p:cBhvr>
                                      <p:rCtr x="25076" y="-193"/>
                                    </p:animMotion>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1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750"/>
                                  </p:stCondLst>
                                  <p:childTnLst>
                                    <p:set>
                                      <p:cBhvr>
                                        <p:cTn id="53" dur="1" fill="hold">
                                          <p:stCondLst>
                                            <p:cond delay="0"/>
                                          </p:stCondLst>
                                        </p:cTn>
                                        <p:tgtEl>
                                          <p:spTgt spid="18"/>
                                        </p:tgtEl>
                                        <p:attrNameLst>
                                          <p:attrName>style.visibility</p:attrName>
                                        </p:attrNameLst>
                                      </p:cBhvr>
                                      <p:to>
                                        <p:strVal val="visible"/>
                                      </p:to>
                                    </p:set>
                                  </p:childTnLst>
                                </p:cTn>
                              </p:par>
                              <p:par>
                                <p:cTn id="54" presetID="42" presetClass="path" presetSubtype="0" accel="50000" decel="50000" fill="hold" grpId="0" nodeType="withEffect">
                                  <p:stCondLst>
                                    <p:cond delay="1500"/>
                                  </p:stCondLst>
                                  <p:childTnLst>
                                    <p:animMotion origin="layout" path="M -2.15278E-6 -4.75309E-6 L 0.50369 0.01004 " pathEditMode="relative" rAng="0" ptsTypes="AA">
                                      <p:cBhvr>
                                        <p:cTn id="55" dur="2000" fill="hold"/>
                                        <p:tgtEl>
                                          <p:spTgt spid="36"/>
                                        </p:tgtEl>
                                        <p:attrNameLst>
                                          <p:attrName>ppt_x</p:attrName>
                                          <p:attrName>ppt_y</p:attrName>
                                        </p:attrNameLst>
                                      </p:cBhvr>
                                      <p:rCtr x="25184" y="502"/>
                                    </p:animMotion>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P spid="39" grpId="1" animBg="1"/>
      <p:bldP spid="34" grpId="0" animBg="1"/>
      <p:bldP spid="34" grpId="1" animBg="1"/>
      <p:bldP spid="36" grpId="0" animBg="1"/>
      <p:bldP spid="36" grpId="1" animBg="1"/>
      <p:bldP spid="29"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63</a:t>
            </a:fld>
            <a:endParaRPr lang="en-US"/>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dirty="0"/>
              <a:t>Goal of unit: </a:t>
            </a:r>
          </a:p>
          <a:p>
            <a:pPr lvl="1"/>
            <a:r>
              <a:rPr lang="en-US" dirty="0"/>
              <a:t>Show how to create fundraising parts (donation, event registration, membership forms)</a:t>
            </a:r>
          </a:p>
          <a:p>
            <a:pPr lvl="1"/>
            <a:r>
              <a:rPr lang="en-US" dirty="0"/>
              <a:t>Emphasize the similarities between forms</a:t>
            </a:r>
          </a:p>
          <a:p>
            <a:pPr lvl="2"/>
            <a:r>
              <a:rPr lang="en-US" dirty="0"/>
              <a:t>Once you know how to make </a:t>
            </a:r>
            <a:r>
              <a:rPr lang="en-US" i="1" dirty="0"/>
              <a:t>one</a:t>
            </a:r>
            <a:r>
              <a:rPr lang="en-US" dirty="0"/>
              <a:t>… you know how to make them </a:t>
            </a:r>
            <a:r>
              <a:rPr lang="en-US" i="1" dirty="0"/>
              <a:t>all</a:t>
            </a:r>
          </a:p>
          <a:p>
            <a:r>
              <a:rPr lang="en-US" dirty="0"/>
              <a:t>This is the longest/most involved section (3 forms, 4 Learn Labs, 4 Try Its)</a:t>
            </a:r>
          </a:p>
          <a:p>
            <a:r>
              <a:rPr lang="en-US" dirty="0"/>
              <a:t>Other key points to emphasize:</a:t>
            </a:r>
          </a:p>
          <a:p>
            <a:pPr lvl="1"/>
            <a:r>
              <a:rPr lang="en-US" dirty="0"/>
              <a:t>Think about the donor experience and limit required information</a:t>
            </a:r>
          </a:p>
          <a:p>
            <a:pPr lvl="1"/>
            <a:r>
              <a:rPr lang="en-US" dirty="0"/>
              <a:t>Use naming conventions</a:t>
            </a:r>
          </a:p>
          <a:p>
            <a:pPr lvl="1"/>
            <a:r>
              <a:rPr lang="en-US" dirty="0"/>
              <a:t>Anything you want to do in BBNC… it probably has to be set up first in Raiser’s Edge</a:t>
            </a:r>
          </a:p>
        </p:txBody>
      </p:sp>
      <p:sp>
        <p:nvSpPr>
          <p:cNvPr id="5" name="Title 4"/>
          <p:cNvSpPr>
            <a:spLocks noGrp="1"/>
          </p:cNvSpPr>
          <p:nvPr>
            <p:ph type="title"/>
          </p:nvPr>
        </p:nvSpPr>
        <p:spPr/>
        <p:txBody>
          <a:bodyPr/>
          <a:lstStyle/>
          <a:p>
            <a:r>
              <a:rPr lang="en-US"/>
              <a:t>Unit 2: Facilitator overview</a:t>
            </a:r>
          </a:p>
        </p:txBody>
      </p:sp>
    </p:spTree>
    <p:extLst>
      <p:ext uri="{BB962C8B-B14F-4D97-AF65-F5344CB8AC3E}">
        <p14:creationId xmlns:p14="http://schemas.microsoft.com/office/powerpoint/2010/main" val="2826696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020673" y="2399366"/>
            <a:ext cx="8616741" cy="5994826"/>
          </a:xfrm>
        </p:spPr>
        <p:txBody>
          <a:bodyPr/>
          <a:lstStyle/>
          <a:p>
            <a:r>
              <a:rPr lang="en-US" dirty="0"/>
              <a:t>Let’s fill out a donation form:</a:t>
            </a:r>
          </a:p>
          <a:p>
            <a:pPr lvl="1"/>
            <a:r>
              <a:rPr lang="en-US" dirty="0"/>
              <a:t>Use the following payment information:</a:t>
            </a:r>
          </a:p>
          <a:p>
            <a:pPr lvl="2"/>
            <a:r>
              <a:rPr lang="en-US" dirty="0"/>
              <a:t>Cardholder Name: Jose Rodriguez</a:t>
            </a:r>
          </a:p>
          <a:p>
            <a:pPr lvl="2"/>
            <a:r>
              <a:rPr lang="en-US" dirty="0"/>
              <a:t>Card #: 4111 1111 1111 1111</a:t>
            </a:r>
          </a:p>
          <a:p>
            <a:pPr lvl="2"/>
            <a:r>
              <a:rPr lang="en-US" dirty="0"/>
              <a:t>Card Type: VISA</a:t>
            </a:r>
          </a:p>
          <a:p>
            <a:pPr lvl="2"/>
            <a:r>
              <a:rPr lang="en-US" dirty="0"/>
              <a:t>Expiration Date: (any future date)</a:t>
            </a:r>
          </a:p>
          <a:p>
            <a:pPr lvl="2"/>
            <a:r>
              <a:rPr lang="en-US" dirty="0"/>
              <a:t>CSV: 123</a:t>
            </a:r>
          </a:p>
          <a:p>
            <a:r>
              <a:rPr lang="en-US" sz="2800" b="1" dirty="0">
                <a:solidFill>
                  <a:schemeClr val="bg1"/>
                </a:solidFill>
              </a:rPr>
              <a:t>Direct learners to Support Us &gt; Donate Now (on the side menu)</a:t>
            </a:r>
          </a:p>
          <a:p>
            <a:pPr lvl="1"/>
            <a:r>
              <a:rPr lang="en-US" sz="2400" b="1" dirty="0">
                <a:solidFill>
                  <a:srgbClr val="C00000"/>
                </a:solidFill>
              </a:rPr>
              <a:t>This is different from the initial donation landing page</a:t>
            </a:r>
          </a:p>
          <a:p>
            <a:endParaRPr lang="en-US" dirty="0"/>
          </a:p>
          <a:p>
            <a:endParaRPr lang="en-US" dirty="0"/>
          </a:p>
        </p:txBody>
      </p:sp>
      <p:sp>
        <p:nvSpPr>
          <p:cNvPr id="2" name="Title 1"/>
          <p:cNvSpPr>
            <a:spLocks noGrp="1"/>
          </p:cNvSpPr>
          <p:nvPr>
            <p:ph type="title"/>
          </p:nvPr>
        </p:nvSpPr>
        <p:spPr/>
        <p:txBody>
          <a:bodyPr/>
          <a:lstStyle/>
          <a:p>
            <a:r>
              <a:rPr lang="en-US"/>
              <a:t>Unit 2: Try it</a:t>
            </a:r>
          </a:p>
        </p:txBody>
      </p:sp>
      <p:sp>
        <p:nvSpPr>
          <p:cNvPr id="8" name="Slide Number Placeholder 7">
            <a:extLst>
              <a:ext uri="{FF2B5EF4-FFF2-40B4-BE49-F238E27FC236}">
                <a16:creationId xmlns:a16="http://schemas.microsoft.com/office/drawing/2014/main" id="{C32E370B-C146-462E-BFFA-1077D43CD838}"/>
              </a:ext>
            </a:extLst>
          </p:cNvPr>
          <p:cNvSpPr>
            <a:spLocks noGrp="1"/>
          </p:cNvSpPr>
          <p:nvPr>
            <p:ph type="sldNum" sz="quarter" idx="4"/>
          </p:nvPr>
        </p:nvSpPr>
        <p:spPr/>
        <p:txBody>
          <a:bodyPr/>
          <a:lstStyle/>
          <a:p>
            <a:fld id="{9BAF17C7-17EA-8D48-9B14-FB2C06BF0E79}" type="slidenum">
              <a:rPr lang="en-US" smtClean="0"/>
              <a:pPr/>
              <a:t>64</a:t>
            </a:fld>
            <a:endParaRPr lang="en-US"/>
          </a:p>
        </p:txBody>
      </p:sp>
    </p:spTree>
    <p:extLst>
      <p:ext uri="{BB962C8B-B14F-4D97-AF65-F5344CB8AC3E}">
        <p14:creationId xmlns:p14="http://schemas.microsoft.com/office/powerpoint/2010/main" val="1472281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2: Case study</a:t>
            </a:r>
          </a:p>
        </p:txBody>
      </p:sp>
      <p:sp>
        <p:nvSpPr>
          <p:cNvPr id="4" name="Content Placeholder 3"/>
          <p:cNvSpPr>
            <a:spLocks noGrp="1"/>
          </p:cNvSpPr>
          <p:nvPr>
            <p:ph idx="1"/>
          </p:nvPr>
        </p:nvSpPr>
        <p:spPr/>
        <p:txBody>
          <a:bodyPr/>
          <a:lstStyle/>
          <a:p>
            <a:r>
              <a:rPr lang="en-US" sz="2400" dirty="0"/>
              <a:t>Refers to the donation page just visited </a:t>
            </a:r>
            <a:r>
              <a:rPr lang="en-US" sz="2400" b="1" dirty="0">
                <a:solidFill>
                  <a:srgbClr val="C00000"/>
                </a:solidFill>
              </a:rPr>
              <a:t>(Support Us &gt; Donate Now)</a:t>
            </a:r>
          </a:p>
          <a:p>
            <a:r>
              <a:rPr lang="en-US" sz="2400" dirty="0"/>
              <a:t>What could we do to improve this page?</a:t>
            </a:r>
          </a:p>
          <a:p>
            <a:pPr lvl="1"/>
            <a:r>
              <a:rPr lang="en-US" sz="2000" dirty="0"/>
              <a:t>Declutter form==Way too many categories, options, and required information</a:t>
            </a:r>
          </a:p>
          <a:p>
            <a:pPr lvl="2"/>
            <a:r>
              <a:rPr lang="en-US" sz="2000" dirty="0"/>
              <a:t>Labels for giving levels</a:t>
            </a:r>
          </a:p>
          <a:p>
            <a:pPr lvl="2"/>
            <a:r>
              <a:rPr lang="en-US" sz="2000" dirty="0"/>
              <a:t>Too many options</a:t>
            </a:r>
          </a:p>
          <a:p>
            <a:pPr lvl="2"/>
            <a:r>
              <a:rPr lang="en-US" sz="2000" dirty="0"/>
              <a:t>Defaults seem wrong</a:t>
            </a:r>
          </a:p>
          <a:p>
            <a:pPr lvl="2"/>
            <a:r>
              <a:rPr lang="en-US" sz="2000" dirty="0"/>
              <a:t>Choices not ranked in order of importance</a:t>
            </a:r>
          </a:p>
          <a:p>
            <a:pPr lvl="1"/>
            <a:r>
              <a:rPr lang="en-US" sz="2000" dirty="0"/>
              <a:t>Declutter page—It’s hard to find the donation content </a:t>
            </a:r>
            <a:r>
              <a:rPr lang="en-US" sz="2000" dirty="0" err="1"/>
              <a:t>bc</a:t>
            </a:r>
            <a:r>
              <a:rPr lang="en-US" sz="2000" dirty="0"/>
              <a:t> of the rest of the page. And that content isn’t very good, either.</a:t>
            </a:r>
          </a:p>
          <a:p>
            <a:pPr lvl="1"/>
            <a:r>
              <a:rPr lang="en-US" sz="2000" dirty="0"/>
              <a:t>Make the page easier to find– Compared to other donation form that we saw, this one is very difficult to access. Not visible from homepage or main toolbar. Took 2 clicks to get into actual page</a:t>
            </a:r>
          </a:p>
          <a:p>
            <a:endParaRPr lang="en-US" sz="2400" dirty="0"/>
          </a:p>
          <a:p>
            <a:endParaRPr lang="en-US" sz="2400" dirty="0"/>
          </a:p>
        </p:txBody>
      </p:sp>
    </p:spTree>
    <p:extLst>
      <p:ext uri="{BB962C8B-B14F-4D97-AF65-F5344CB8AC3E}">
        <p14:creationId xmlns:p14="http://schemas.microsoft.com/office/powerpoint/2010/main" val="3952867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Unit 2: Solution </a:t>
            </a:r>
          </a:p>
        </p:txBody>
      </p:sp>
      <p:sp>
        <p:nvSpPr>
          <p:cNvPr id="7" name="Content Placeholder 6"/>
          <p:cNvSpPr>
            <a:spLocks noGrp="1"/>
          </p:cNvSpPr>
          <p:nvPr>
            <p:ph idx="1"/>
          </p:nvPr>
        </p:nvSpPr>
        <p:spPr/>
        <p:txBody>
          <a:bodyPr/>
          <a:lstStyle/>
          <a:p>
            <a:r>
              <a:rPr lang="en-US"/>
              <a:t>Simplify the donation form</a:t>
            </a:r>
          </a:p>
          <a:p>
            <a:r>
              <a:rPr lang="en-US"/>
              <a:t>Reduce content</a:t>
            </a:r>
          </a:p>
          <a:p>
            <a:r>
              <a:rPr lang="en-US"/>
              <a:t>Set up clear navigation</a:t>
            </a:r>
          </a:p>
          <a:p>
            <a:endParaRPr lang="en-US"/>
          </a:p>
          <a:p>
            <a:endParaRPr lang="en-US"/>
          </a:p>
          <a:p>
            <a:endParaRPr lang="en-US"/>
          </a:p>
        </p:txBody>
      </p:sp>
      <p:sp>
        <p:nvSpPr>
          <p:cNvPr id="2" name="Slide Number Placeholder 1"/>
          <p:cNvSpPr>
            <a:spLocks noGrp="1"/>
          </p:cNvSpPr>
          <p:nvPr>
            <p:ph type="sldNum" sz="quarter" idx="4"/>
          </p:nvPr>
        </p:nvSpPr>
        <p:spPr/>
        <p:txBody>
          <a:bodyPr/>
          <a:lstStyle/>
          <a:p>
            <a:fld id="{9BAF17C7-17EA-8D48-9B14-FB2C06BF0E79}" type="slidenum">
              <a:rPr lang="en-US" smtClean="0"/>
              <a:pPr/>
              <a:t>66</a:t>
            </a:fld>
            <a:endParaRPr lang="en-US"/>
          </a:p>
        </p:txBody>
      </p:sp>
    </p:spTree>
    <p:extLst>
      <p:ext uri="{BB962C8B-B14F-4D97-AF65-F5344CB8AC3E}">
        <p14:creationId xmlns:p14="http://schemas.microsoft.com/office/powerpoint/2010/main" val="1443486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D97EA4-1024-4A59-83FA-158EE596A943}"/>
              </a:ext>
            </a:extLst>
          </p:cNvPr>
          <p:cNvSpPr>
            <a:spLocks noGrp="1"/>
          </p:cNvSpPr>
          <p:nvPr>
            <p:ph type="sldNum" sz="quarter" idx="10"/>
          </p:nvPr>
        </p:nvSpPr>
        <p:spPr/>
        <p:txBody>
          <a:body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67</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sp>
        <p:nvSpPr>
          <p:cNvPr id="5" name="Title 4">
            <a:extLst>
              <a:ext uri="{FF2B5EF4-FFF2-40B4-BE49-F238E27FC236}">
                <a16:creationId xmlns:a16="http://schemas.microsoft.com/office/drawing/2014/main" id="{B4AB8E18-E3BC-404F-9EA7-E06B95F1D023}"/>
              </a:ext>
            </a:extLst>
          </p:cNvPr>
          <p:cNvSpPr>
            <a:spLocks noGrp="1"/>
          </p:cNvSpPr>
          <p:nvPr>
            <p:ph type="title"/>
          </p:nvPr>
        </p:nvSpPr>
        <p:spPr>
          <a:xfrm>
            <a:off x="5906589" y="1223319"/>
            <a:ext cx="6628214" cy="996509"/>
          </a:xfrm>
        </p:spPr>
        <p:txBody>
          <a:bodyPr/>
          <a:lstStyle/>
          <a:p>
            <a:pPr algn="l"/>
            <a:r>
              <a:rPr lang="en-US">
                <a:solidFill>
                  <a:schemeClr val="tx1"/>
                </a:solidFill>
              </a:rPr>
              <a:t>Unit 2: FOLLOW ME</a:t>
            </a:r>
          </a:p>
        </p:txBody>
      </p:sp>
      <p:sp>
        <p:nvSpPr>
          <p:cNvPr id="10" name="Content Placeholder 4">
            <a:extLst>
              <a:ext uri="{FF2B5EF4-FFF2-40B4-BE49-F238E27FC236}">
                <a16:creationId xmlns:a16="http://schemas.microsoft.com/office/drawing/2014/main" id="{C9B64109-61F3-4D88-9707-38C9AFEC90BB}"/>
              </a:ext>
            </a:extLst>
          </p:cNvPr>
          <p:cNvSpPr txBox="1">
            <a:spLocks/>
          </p:cNvSpPr>
          <p:nvPr/>
        </p:nvSpPr>
        <p:spPr>
          <a:xfrm>
            <a:off x="5765475" y="2320214"/>
            <a:ext cx="8133405" cy="5207021"/>
          </a:xfrm>
          <a:prstGeom prst="rect">
            <a:avLst/>
          </a:prstGeom>
        </p:spPr>
        <p:txBody>
          <a:bodyPr/>
          <a:lst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marL="514350" lvl="0" indent="-514350" defTabSz="457200">
              <a:spcBef>
                <a:spcPts val="900"/>
              </a:spcBef>
              <a:buFont typeface="+mj-lt"/>
              <a:buAutoNum type="arabicPeriod"/>
              <a:defRPr/>
            </a:pPr>
            <a:r>
              <a:rPr lang="en-US" sz="2400" kern="1400" dirty="0">
                <a:latin typeface="Arial"/>
                <a:cs typeface="Arial"/>
              </a:rPr>
              <a:t>From the main landing page, click </a:t>
            </a:r>
            <a:r>
              <a:rPr lang="en-US" sz="2400" b="1" kern="1400" dirty="0">
                <a:latin typeface="Arial"/>
                <a:cs typeface="Arial"/>
              </a:rPr>
              <a:t>Create &gt; New page</a:t>
            </a:r>
            <a:r>
              <a:rPr lang="en-US" sz="2400" kern="1400" dirty="0">
                <a:latin typeface="Arial"/>
                <a:cs typeface="Arial"/>
              </a:rPr>
              <a:t> on the top toolbar</a:t>
            </a:r>
          </a:p>
          <a:p>
            <a:pPr marL="514350" lvl="0" indent="-514350" defTabSz="457200">
              <a:spcBef>
                <a:spcPts val="900"/>
              </a:spcBef>
              <a:buFont typeface="+mj-lt"/>
              <a:buAutoNum type="arabicPeriod"/>
              <a:defRPr/>
            </a:pPr>
            <a:r>
              <a:rPr lang="en-US" sz="2400" kern="1400" dirty="0">
                <a:latin typeface="Arial"/>
                <a:cs typeface="Arial"/>
              </a:rPr>
              <a:t>Name the page with </a:t>
            </a:r>
            <a:r>
              <a:rPr lang="en-US" sz="2400" b="1" kern="1400" dirty="0">
                <a:latin typeface="Arial"/>
                <a:cs typeface="Arial"/>
              </a:rPr>
              <a:t>[your initials] – Capital Campaign – Donations </a:t>
            </a:r>
            <a:r>
              <a:rPr lang="en-US" sz="2400" kern="1400" dirty="0">
                <a:latin typeface="Arial"/>
                <a:cs typeface="Arial"/>
              </a:rPr>
              <a:t>(</a:t>
            </a:r>
            <a:r>
              <a:rPr lang="en-US" sz="2800" b="1" kern="1400" dirty="0">
                <a:solidFill>
                  <a:srgbClr val="C00000"/>
                </a:solidFill>
                <a:latin typeface="Arial"/>
                <a:cs typeface="Arial"/>
              </a:rPr>
              <a:t>This is a different name from what students make</a:t>
            </a:r>
            <a:r>
              <a:rPr lang="en-US" sz="2400" kern="1400" dirty="0">
                <a:latin typeface="Arial"/>
                <a:cs typeface="Arial"/>
              </a:rPr>
              <a:t>)</a:t>
            </a:r>
            <a:endParaRPr lang="en-US" sz="2400" b="1" kern="1400" dirty="0">
              <a:latin typeface="Arial"/>
              <a:cs typeface="Arial"/>
            </a:endParaRPr>
          </a:p>
          <a:p>
            <a:pPr marL="514350" lvl="0" indent="-514350" defTabSz="457200">
              <a:spcBef>
                <a:spcPts val="900"/>
              </a:spcBef>
              <a:buFont typeface="+mj-lt"/>
              <a:buAutoNum type="arabicPeriod"/>
              <a:defRPr/>
            </a:pPr>
            <a:r>
              <a:rPr lang="en-US" sz="2400" kern="1400" dirty="0">
                <a:latin typeface="Arial"/>
                <a:cs typeface="Arial"/>
              </a:rPr>
              <a:t>Save in the </a:t>
            </a:r>
            <a:r>
              <a:rPr lang="en-US" sz="2400" b="1" kern="1400" dirty="0">
                <a:latin typeface="Arial"/>
                <a:cs typeface="Arial"/>
              </a:rPr>
              <a:t>_Training/FUON </a:t>
            </a:r>
            <a:r>
              <a:rPr lang="en-US" sz="2400" kern="1400" dirty="0">
                <a:latin typeface="Arial"/>
                <a:cs typeface="Arial"/>
              </a:rPr>
              <a:t>folder</a:t>
            </a:r>
          </a:p>
          <a:p>
            <a:pPr marL="514350" lvl="0" indent="-514350" defTabSz="457200">
              <a:spcBef>
                <a:spcPts val="900"/>
              </a:spcBef>
              <a:buFont typeface="+mj-lt"/>
              <a:buAutoNum type="arabicPeriod"/>
              <a:defRPr/>
            </a:pPr>
            <a:r>
              <a:rPr lang="en-US" sz="2400" kern="1400" dirty="0">
                <a:latin typeface="Arial"/>
                <a:cs typeface="Arial"/>
              </a:rPr>
              <a:t>In template, select the </a:t>
            </a:r>
            <a:r>
              <a:rPr lang="en-US" sz="2400" b="1" kern="1400" dirty="0">
                <a:latin typeface="Arial"/>
                <a:cs typeface="Arial"/>
              </a:rPr>
              <a:t>Template – LCO – Support Us</a:t>
            </a:r>
          </a:p>
          <a:p>
            <a:pPr marL="514350" lvl="0" indent="-514350" defTabSz="457200">
              <a:spcBef>
                <a:spcPts val="900"/>
              </a:spcBef>
              <a:buFont typeface="+mj-lt"/>
              <a:buAutoNum type="arabicPeriod"/>
              <a:defRPr/>
            </a:pPr>
            <a:r>
              <a:rPr lang="en-US" sz="2400" kern="1400" dirty="0">
                <a:latin typeface="Arial"/>
                <a:cs typeface="Arial"/>
              </a:rPr>
              <a:t>Adjust the browser title as needed</a:t>
            </a:r>
          </a:p>
          <a:p>
            <a:pPr marL="514350" lvl="0" indent="-514350" defTabSz="457200">
              <a:spcBef>
                <a:spcPts val="900"/>
              </a:spcBef>
              <a:buFont typeface="+mj-lt"/>
              <a:buAutoNum type="arabicPeriod"/>
              <a:defRPr/>
            </a:pPr>
            <a:r>
              <a:rPr lang="en-US" sz="2400" kern="1400" dirty="0">
                <a:latin typeface="Arial"/>
                <a:cs typeface="Arial"/>
              </a:rPr>
              <a:t>Click </a:t>
            </a:r>
            <a:r>
              <a:rPr lang="en-US" sz="2400" b="1" kern="1400" dirty="0">
                <a:latin typeface="Arial"/>
                <a:cs typeface="Arial"/>
              </a:rPr>
              <a:t>Next</a:t>
            </a:r>
          </a:p>
        </p:txBody>
      </p:sp>
      <p:pic>
        <p:nvPicPr>
          <p:cNvPr id="6" name="Picture 5">
            <a:extLst>
              <a:ext uri="{FF2B5EF4-FFF2-40B4-BE49-F238E27FC236}">
                <a16:creationId xmlns:a16="http://schemas.microsoft.com/office/drawing/2014/main" id="{C31230F7-338F-4069-B712-2CF6ACB08EC7}"/>
              </a:ext>
            </a:extLst>
          </p:cNvPr>
          <p:cNvPicPr>
            <a:picLocks noChangeAspect="1"/>
          </p:cNvPicPr>
          <p:nvPr/>
        </p:nvPicPr>
        <p:blipFill rotWithShape="1">
          <a:blip r:embed="rId3"/>
          <a:srcRect r="26100"/>
          <a:stretch/>
        </p:blipFill>
        <p:spPr>
          <a:xfrm flipH="1">
            <a:off x="0" y="2483007"/>
            <a:ext cx="5155875" cy="4117092"/>
          </a:xfrm>
          <a:prstGeom prst="rect">
            <a:avLst/>
          </a:prstGeom>
        </p:spPr>
      </p:pic>
    </p:spTree>
    <p:extLst>
      <p:ext uri="{BB962C8B-B14F-4D97-AF65-F5344CB8AC3E}">
        <p14:creationId xmlns:p14="http://schemas.microsoft.com/office/powerpoint/2010/main" val="4078911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4558845" y="969264"/>
            <a:ext cx="10062561" cy="996509"/>
          </a:xfrm>
        </p:spPr>
        <p:txBody>
          <a:bodyPr/>
          <a:lstStyle/>
          <a:p>
            <a:r>
              <a:rPr lang="en-US"/>
              <a:t>Unit 2: learn lab: donation page</a:t>
            </a:r>
          </a:p>
        </p:txBody>
      </p:sp>
      <p:sp>
        <p:nvSpPr>
          <p:cNvPr id="11" name="Text Placeholder 10"/>
          <p:cNvSpPr>
            <a:spLocks noGrp="1"/>
          </p:cNvSpPr>
          <p:nvPr>
            <p:ph idx="1"/>
          </p:nvPr>
        </p:nvSpPr>
        <p:spPr/>
        <p:txBody>
          <a:bodyPr/>
          <a:lstStyle/>
          <a:p>
            <a:r>
              <a:rPr lang="en-US"/>
              <a:t>Let’s build a new donation form</a:t>
            </a:r>
          </a:p>
        </p:txBody>
      </p:sp>
      <p:sp>
        <p:nvSpPr>
          <p:cNvPr id="9" name="Slide Number Placeholder 8"/>
          <p:cNvSpPr>
            <a:spLocks noGrp="1"/>
          </p:cNvSpPr>
          <p:nvPr>
            <p:ph type="sldNum" sz="quarter" idx="4"/>
          </p:nvPr>
        </p:nvSpPr>
        <p:spPr/>
        <p:txBody>
          <a:bodyPr/>
          <a:lstStyle/>
          <a:p>
            <a:pPr lvl="0"/>
            <a:fld id="{9BAF17C7-17EA-8D48-9B14-FB2C06BF0E79}" type="slidenum">
              <a:rPr lang="en-US" noProof="0" smtClean="0"/>
              <a:pPr lvl="0"/>
              <a:t>68</a:t>
            </a:fld>
            <a:endParaRPr lang="en-US" noProof="0"/>
          </a:p>
        </p:txBody>
      </p:sp>
    </p:spTree>
    <p:extLst>
      <p:ext uri="{BB962C8B-B14F-4D97-AF65-F5344CB8AC3E}">
        <p14:creationId xmlns:p14="http://schemas.microsoft.com/office/powerpoint/2010/main" val="2858100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lvl="0"/>
            <a:fld id="{9BAF17C7-17EA-8D48-9B14-FB2C06BF0E79}" type="slidenum">
              <a:rPr lang="en-US" noProof="0" smtClean="0"/>
              <a:pPr lvl="0"/>
              <a:t>69</a:t>
            </a:fld>
            <a:endParaRPr lang="en-US" noProof="0"/>
          </a:p>
        </p:txBody>
      </p:sp>
      <p:sp>
        <p:nvSpPr>
          <p:cNvPr id="2" name="Title 1"/>
          <p:cNvSpPr>
            <a:spLocks noGrp="1"/>
          </p:cNvSpPr>
          <p:nvPr>
            <p:ph type="title"/>
          </p:nvPr>
        </p:nvSpPr>
        <p:spPr/>
        <p:txBody>
          <a:bodyPr/>
          <a:lstStyle/>
          <a:p>
            <a:r>
              <a:rPr lang="en-US"/>
              <a:t>Unit 2: Data health</a:t>
            </a:r>
          </a:p>
        </p:txBody>
      </p:sp>
      <p:sp>
        <p:nvSpPr>
          <p:cNvPr id="4" name="Text Placeholder 3"/>
          <p:cNvSpPr>
            <a:spLocks noGrp="1"/>
          </p:cNvSpPr>
          <p:nvPr>
            <p:ph idx="1"/>
          </p:nvPr>
        </p:nvSpPr>
        <p:spPr/>
        <p:txBody>
          <a:bodyPr/>
          <a:lstStyle/>
          <a:p>
            <a:r>
              <a:rPr lang="en-US"/>
              <a:t>Emphasize how we’ve been using these already in the course (pages and parts, so we can keep track of them)</a:t>
            </a:r>
          </a:p>
          <a:p>
            <a:endParaRPr lang="en-US"/>
          </a:p>
        </p:txBody>
      </p:sp>
    </p:spTree>
    <p:extLst>
      <p:ext uri="{BB962C8B-B14F-4D97-AF65-F5344CB8AC3E}">
        <p14:creationId xmlns:p14="http://schemas.microsoft.com/office/powerpoint/2010/main" val="399405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elec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29114" y="1439551"/>
            <a:ext cx="2316520" cy="5017393"/>
          </a:xfrm>
          <a:prstGeom prst="rect">
            <a:avLst/>
          </a:prstGeom>
        </p:spPr>
      </p:pic>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7</a:t>
            </a:fld>
            <a:endParaRPr lang="en-US" dirty="0"/>
          </a:p>
        </p:txBody>
      </p:sp>
      <p:sp>
        <p:nvSpPr>
          <p:cNvPr id="2" name="Text Placeholder 1"/>
          <p:cNvSpPr>
            <a:spLocks noGrp="1"/>
          </p:cNvSpPr>
          <p:nvPr>
            <p:ph type="body" sz="quarter" idx="11"/>
          </p:nvPr>
        </p:nvSpPr>
        <p:spPr>
          <a:xfrm>
            <a:off x="2944212" y="3893070"/>
            <a:ext cx="1944188" cy="2537101"/>
          </a:xfrm>
        </p:spPr>
        <p:txBody>
          <a:bodyPr/>
          <a:lstStyle/>
          <a:p>
            <a:r>
              <a:rPr lang="en-US" sz="2400" dirty="0"/>
              <a:t>Fundraising Parts</a:t>
            </a:r>
          </a:p>
        </p:txBody>
      </p:sp>
      <p:sp>
        <p:nvSpPr>
          <p:cNvPr id="3" name="Text Placeholder 2"/>
          <p:cNvSpPr>
            <a:spLocks noGrp="1"/>
          </p:cNvSpPr>
          <p:nvPr>
            <p:ph type="body" sz="quarter" idx="13"/>
          </p:nvPr>
        </p:nvSpPr>
        <p:spPr>
          <a:xfrm>
            <a:off x="5080740" y="3893070"/>
            <a:ext cx="2115226" cy="2537101"/>
          </a:xfrm>
        </p:spPr>
        <p:txBody>
          <a:bodyPr/>
          <a:lstStyle/>
          <a:p>
            <a:r>
              <a:rPr lang="en-US" sz="2400" dirty="0"/>
              <a:t>Content Management Parts</a:t>
            </a:r>
          </a:p>
        </p:txBody>
      </p:sp>
      <p:sp>
        <p:nvSpPr>
          <p:cNvPr id="4" name="Text Placeholder 3"/>
          <p:cNvSpPr>
            <a:spLocks noGrp="1"/>
          </p:cNvSpPr>
          <p:nvPr>
            <p:ph type="body" sz="quarter" idx="14"/>
          </p:nvPr>
        </p:nvSpPr>
        <p:spPr>
          <a:xfrm>
            <a:off x="7513204" y="3893070"/>
            <a:ext cx="1990327" cy="2537101"/>
          </a:xfrm>
        </p:spPr>
        <p:txBody>
          <a:bodyPr/>
          <a:lstStyle/>
          <a:p>
            <a:r>
              <a:rPr lang="en-US" sz="2400" dirty="0"/>
              <a:t>Online Community Parts</a:t>
            </a:r>
          </a:p>
        </p:txBody>
      </p:sp>
      <p:sp>
        <p:nvSpPr>
          <p:cNvPr id="5" name="Title 4"/>
          <p:cNvSpPr>
            <a:spLocks noGrp="1"/>
          </p:cNvSpPr>
          <p:nvPr>
            <p:ph type="title"/>
          </p:nvPr>
        </p:nvSpPr>
        <p:spPr>
          <a:xfrm>
            <a:off x="457200" y="0"/>
            <a:ext cx="13716000" cy="996509"/>
          </a:xfrm>
        </p:spPr>
        <p:txBody>
          <a:bodyPr/>
          <a:lstStyle/>
          <a:p>
            <a:r>
              <a:rPr lang="en-US" dirty="0"/>
              <a:t>UNITS</a:t>
            </a:r>
          </a:p>
        </p:txBody>
      </p:sp>
      <p:sp>
        <p:nvSpPr>
          <p:cNvPr id="6" name="Text Placeholder 5"/>
          <p:cNvSpPr>
            <a:spLocks noGrp="1"/>
          </p:cNvSpPr>
          <p:nvPr>
            <p:ph type="body" sz="quarter" idx="15"/>
          </p:nvPr>
        </p:nvSpPr>
        <p:spPr>
          <a:xfrm>
            <a:off x="9682892" y="3903801"/>
            <a:ext cx="2178642" cy="2537101"/>
          </a:xfrm>
        </p:spPr>
        <p:txBody>
          <a:bodyPr/>
          <a:lstStyle/>
          <a:p>
            <a:r>
              <a:rPr lang="en-US" sz="2400" dirty="0"/>
              <a:t>User Management Parts</a:t>
            </a:r>
          </a:p>
        </p:txBody>
      </p:sp>
      <p:sp>
        <p:nvSpPr>
          <p:cNvPr id="7" name="Text Placeholder 6"/>
          <p:cNvSpPr>
            <a:spLocks noGrp="1"/>
          </p:cNvSpPr>
          <p:nvPr>
            <p:ph type="body" sz="quarter" idx="16"/>
          </p:nvPr>
        </p:nvSpPr>
        <p:spPr>
          <a:xfrm>
            <a:off x="649625" y="3902594"/>
            <a:ext cx="1944188" cy="2537101"/>
          </a:xfrm>
        </p:spPr>
        <p:txBody>
          <a:bodyPr/>
          <a:lstStyle/>
          <a:p>
            <a:r>
              <a:rPr lang="en-US" sz="2400" dirty="0"/>
              <a:t>Overview</a:t>
            </a:r>
          </a:p>
        </p:txBody>
      </p:sp>
      <p:grpSp>
        <p:nvGrpSpPr>
          <p:cNvPr id="34" name="Group 33"/>
          <p:cNvGrpSpPr/>
          <p:nvPr/>
        </p:nvGrpSpPr>
        <p:grpSpPr>
          <a:xfrm>
            <a:off x="936829" y="2215733"/>
            <a:ext cx="1378633" cy="1378633"/>
            <a:chOff x="3278138" y="1153202"/>
            <a:chExt cx="1378633" cy="1378633"/>
          </a:xfrm>
        </p:grpSpPr>
        <p:sp>
          <p:nvSpPr>
            <p:cNvPr id="36" name="Oval 35"/>
            <p:cNvSpPr/>
            <p:nvPr/>
          </p:nvSpPr>
          <p:spPr>
            <a:xfrm>
              <a:off x="3278138" y="1153202"/>
              <a:ext cx="1378633" cy="1378633"/>
            </a:xfrm>
            <a:prstGeom prst="ellipse">
              <a:avLst/>
            </a:prstGeom>
            <a:solidFill>
              <a:schemeClr val="bg1"/>
            </a:solidFill>
            <a:ln w="142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492129" y="1242354"/>
              <a:ext cx="950651" cy="1200329"/>
            </a:xfrm>
            <a:prstGeom prst="rect">
              <a:avLst/>
            </a:prstGeom>
            <a:noFill/>
          </p:spPr>
          <p:txBody>
            <a:bodyPr wrap="square" rtlCol="0">
              <a:spAutoFit/>
            </a:bodyPr>
            <a:lstStyle/>
            <a:p>
              <a:pPr algn="ctr"/>
              <a:r>
                <a:rPr lang="en-US" sz="7200" dirty="0">
                  <a:solidFill>
                    <a:schemeClr val="accent1"/>
                  </a:solidFill>
                  <a:latin typeface="+mj-lt"/>
                </a:rPr>
                <a:t>1</a:t>
              </a:r>
            </a:p>
          </p:txBody>
        </p:sp>
      </p:grpSp>
      <p:grpSp>
        <p:nvGrpSpPr>
          <p:cNvPr id="38" name="Group 37"/>
          <p:cNvGrpSpPr/>
          <p:nvPr/>
        </p:nvGrpSpPr>
        <p:grpSpPr>
          <a:xfrm>
            <a:off x="3218947" y="2215733"/>
            <a:ext cx="1378633" cy="1378633"/>
            <a:chOff x="3791678" y="3258793"/>
            <a:chExt cx="1378633" cy="1378633"/>
          </a:xfrm>
        </p:grpSpPr>
        <p:sp>
          <p:nvSpPr>
            <p:cNvPr id="39" name="Oval 38"/>
            <p:cNvSpPr/>
            <p:nvPr/>
          </p:nvSpPr>
          <p:spPr>
            <a:xfrm>
              <a:off x="3791678" y="3258793"/>
              <a:ext cx="1378633" cy="1378633"/>
            </a:xfrm>
            <a:prstGeom prst="ellipse">
              <a:avLst/>
            </a:prstGeom>
            <a:solidFill>
              <a:schemeClr val="bg1"/>
            </a:solidFill>
            <a:ln w="142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4136336" y="3347945"/>
              <a:ext cx="689316" cy="1200329"/>
            </a:xfrm>
            <a:prstGeom prst="rect">
              <a:avLst/>
            </a:prstGeom>
            <a:noFill/>
          </p:spPr>
          <p:txBody>
            <a:bodyPr wrap="square" rtlCol="0">
              <a:spAutoFit/>
            </a:bodyPr>
            <a:lstStyle/>
            <a:p>
              <a:pPr algn="ctr"/>
              <a:r>
                <a:rPr lang="en-US" sz="7200" dirty="0">
                  <a:solidFill>
                    <a:schemeClr val="accent2"/>
                  </a:solidFill>
                  <a:latin typeface="+mj-lt"/>
                </a:rPr>
                <a:t>2</a:t>
              </a:r>
            </a:p>
          </p:txBody>
        </p:sp>
      </p:grpSp>
      <p:grpSp>
        <p:nvGrpSpPr>
          <p:cNvPr id="41" name="Group 40"/>
          <p:cNvGrpSpPr/>
          <p:nvPr/>
        </p:nvGrpSpPr>
        <p:grpSpPr>
          <a:xfrm>
            <a:off x="5508421" y="2215733"/>
            <a:ext cx="1378633" cy="1378633"/>
            <a:chOff x="5764816" y="3239629"/>
            <a:chExt cx="1378633" cy="1378633"/>
          </a:xfrm>
        </p:grpSpPr>
        <p:sp>
          <p:nvSpPr>
            <p:cNvPr id="42" name="Oval 41"/>
            <p:cNvSpPr/>
            <p:nvPr/>
          </p:nvSpPr>
          <p:spPr>
            <a:xfrm>
              <a:off x="5764816" y="3239629"/>
              <a:ext cx="1378633" cy="1378633"/>
            </a:xfrm>
            <a:prstGeom prst="ellipse">
              <a:avLst/>
            </a:prstGeom>
            <a:solidFill>
              <a:schemeClr val="bg1"/>
            </a:solidFill>
            <a:ln w="142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5855822" y="3328781"/>
              <a:ext cx="1196620" cy="1200329"/>
            </a:xfrm>
            <a:prstGeom prst="rect">
              <a:avLst/>
            </a:prstGeom>
            <a:noFill/>
          </p:spPr>
          <p:txBody>
            <a:bodyPr wrap="square" rtlCol="0">
              <a:spAutoFit/>
            </a:bodyPr>
            <a:lstStyle/>
            <a:p>
              <a:pPr algn="ctr"/>
              <a:r>
                <a:rPr lang="en-US" sz="7200" dirty="0">
                  <a:solidFill>
                    <a:schemeClr val="accent3"/>
                  </a:solidFill>
                  <a:latin typeface="+mj-lt"/>
                </a:rPr>
                <a:t>3</a:t>
              </a:r>
            </a:p>
          </p:txBody>
        </p:sp>
      </p:grpSp>
      <p:grpSp>
        <p:nvGrpSpPr>
          <p:cNvPr id="44" name="Group 43"/>
          <p:cNvGrpSpPr/>
          <p:nvPr/>
        </p:nvGrpSpPr>
        <p:grpSpPr>
          <a:xfrm>
            <a:off x="7787253" y="2215733"/>
            <a:ext cx="1378633" cy="1378633"/>
            <a:chOff x="7674423" y="3206400"/>
            <a:chExt cx="1378633" cy="1378633"/>
          </a:xfrm>
        </p:grpSpPr>
        <p:sp>
          <p:nvSpPr>
            <p:cNvPr id="45" name="Oval 44"/>
            <p:cNvSpPr/>
            <p:nvPr/>
          </p:nvSpPr>
          <p:spPr>
            <a:xfrm>
              <a:off x="7674423" y="3206400"/>
              <a:ext cx="1378633" cy="1378633"/>
            </a:xfrm>
            <a:prstGeom prst="ellipse">
              <a:avLst/>
            </a:prstGeom>
            <a:solidFill>
              <a:schemeClr val="bg1"/>
            </a:solidFill>
            <a:ln w="1428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7786308" y="3295552"/>
              <a:ext cx="1154863" cy="1200329"/>
            </a:xfrm>
            <a:prstGeom prst="rect">
              <a:avLst/>
            </a:prstGeom>
            <a:noFill/>
          </p:spPr>
          <p:txBody>
            <a:bodyPr wrap="square" rtlCol="0">
              <a:spAutoFit/>
            </a:bodyPr>
            <a:lstStyle/>
            <a:p>
              <a:pPr algn="ctr"/>
              <a:r>
                <a:rPr lang="en-US" sz="7200" dirty="0">
                  <a:solidFill>
                    <a:schemeClr val="accent6"/>
                  </a:solidFill>
                  <a:latin typeface="+mj-lt"/>
                </a:rPr>
                <a:t>4</a:t>
              </a:r>
            </a:p>
          </p:txBody>
        </p:sp>
      </p:grpSp>
      <p:grpSp>
        <p:nvGrpSpPr>
          <p:cNvPr id="47" name="Group 46"/>
          <p:cNvGrpSpPr/>
          <p:nvPr/>
        </p:nvGrpSpPr>
        <p:grpSpPr>
          <a:xfrm>
            <a:off x="10054897" y="2215733"/>
            <a:ext cx="1378633" cy="1378633"/>
            <a:chOff x="9641431" y="3253696"/>
            <a:chExt cx="1378633" cy="1378633"/>
          </a:xfrm>
        </p:grpSpPr>
        <p:sp>
          <p:nvSpPr>
            <p:cNvPr id="48" name="Oval 47"/>
            <p:cNvSpPr/>
            <p:nvPr/>
          </p:nvSpPr>
          <p:spPr>
            <a:xfrm>
              <a:off x="9641431" y="3253696"/>
              <a:ext cx="1378633" cy="1378633"/>
            </a:xfrm>
            <a:prstGeom prst="ellipse">
              <a:avLst/>
            </a:prstGeom>
            <a:solidFill>
              <a:schemeClr val="bg1"/>
            </a:solidFill>
            <a:ln w="1428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9756627" y="3342848"/>
              <a:ext cx="1148241" cy="1200329"/>
            </a:xfrm>
            <a:prstGeom prst="rect">
              <a:avLst/>
            </a:prstGeom>
            <a:noFill/>
          </p:spPr>
          <p:txBody>
            <a:bodyPr wrap="square" rtlCol="0">
              <a:spAutoFit/>
            </a:bodyPr>
            <a:lstStyle/>
            <a:p>
              <a:pPr algn="ctr"/>
              <a:r>
                <a:rPr lang="en-US" sz="7200" dirty="0">
                  <a:solidFill>
                    <a:schemeClr val="accent5"/>
                  </a:solidFill>
                  <a:latin typeface="+mj-lt"/>
                </a:rPr>
                <a:t>5</a:t>
              </a:r>
            </a:p>
          </p:txBody>
        </p:sp>
      </p:grpSp>
      <p:sp>
        <p:nvSpPr>
          <p:cNvPr id="26" name="Text Placeholder 5">
            <a:extLst>
              <a:ext uri="{FF2B5EF4-FFF2-40B4-BE49-F238E27FC236}">
                <a16:creationId xmlns:a16="http://schemas.microsoft.com/office/drawing/2014/main" id="{62254C80-BF0F-4179-97EF-81E2406985A7}"/>
              </a:ext>
            </a:extLst>
          </p:cNvPr>
          <p:cNvSpPr txBox="1">
            <a:spLocks/>
          </p:cNvSpPr>
          <p:nvPr/>
        </p:nvSpPr>
        <p:spPr>
          <a:xfrm>
            <a:off x="11999525" y="3919843"/>
            <a:ext cx="2178642" cy="2537101"/>
          </a:xfrm>
          <a:prstGeom prst="rect">
            <a:avLst/>
          </a:prstGeom>
        </p:spPr>
        <p:txBody>
          <a:bodyPr>
            <a:noAutofit/>
          </a:bodyPr>
          <a:lstStyle>
            <a:lvl1pPr marL="0" indent="0" algn="ctr" defTabSz="653110" rtl="0" eaLnBrk="1" latinLnBrk="0" hangingPunct="1">
              <a:spcBef>
                <a:spcPts val="50"/>
              </a:spcBef>
              <a:buFont typeface="Arial"/>
              <a:buNone/>
              <a:defRPr sz="3200" b="0" i="0" kern="1200">
                <a:solidFill>
                  <a:schemeClr val="tx1"/>
                </a:solidFill>
                <a:latin typeface="HelveticaNeueLT Std Thin"/>
                <a:ea typeface="+mn-ea"/>
                <a:cs typeface="HelveticaNeueLT Std Thin"/>
              </a:defRPr>
            </a:lvl1pPr>
            <a:lvl2pPr marL="653110"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2pPr>
            <a:lvl3pPr marL="130622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3pPr>
            <a:lvl4pPr marL="195933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4pPr>
            <a:lvl5pPr marL="2612441" indent="0" algn="l" defTabSz="653110" rtl="0" eaLnBrk="1" latinLnBrk="0" hangingPunct="1">
              <a:spcBef>
                <a:spcPct val="20000"/>
              </a:spcBef>
              <a:buFont typeface="Arial"/>
              <a:buNone/>
              <a:defRPr sz="16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r>
              <a:rPr lang="en-US" sz="2400" dirty="0"/>
              <a:t>Summary</a:t>
            </a:r>
          </a:p>
        </p:txBody>
      </p:sp>
      <p:grpSp>
        <p:nvGrpSpPr>
          <p:cNvPr id="27" name="Group 26">
            <a:extLst>
              <a:ext uri="{FF2B5EF4-FFF2-40B4-BE49-F238E27FC236}">
                <a16:creationId xmlns:a16="http://schemas.microsoft.com/office/drawing/2014/main" id="{B8901AEE-E8B6-4421-B745-B9F00717A108}"/>
              </a:ext>
            </a:extLst>
          </p:cNvPr>
          <p:cNvGrpSpPr/>
          <p:nvPr/>
        </p:nvGrpSpPr>
        <p:grpSpPr>
          <a:xfrm>
            <a:off x="12371530" y="2231775"/>
            <a:ext cx="1378633" cy="1378633"/>
            <a:chOff x="9641431" y="3253696"/>
            <a:chExt cx="1378633" cy="1378633"/>
          </a:xfrm>
        </p:grpSpPr>
        <p:sp>
          <p:nvSpPr>
            <p:cNvPr id="28" name="Oval 27">
              <a:extLst>
                <a:ext uri="{FF2B5EF4-FFF2-40B4-BE49-F238E27FC236}">
                  <a16:creationId xmlns:a16="http://schemas.microsoft.com/office/drawing/2014/main" id="{429EB3BF-7F7E-4339-A452-77C8511189CF}"/>
                </a:ext>
              </a:extLst>
            </p:cNvPr>
            <p:cNvSpPr/>
            <p:nvPr/>
          </p:nvSpPr>
          <p:spPr>
            <a:xfrm>
              <a:off x="9641431" y="3253696"/>
              <a:ext cx="1378633" cy="1378633"/>
            </a:xfrm>
            <a:prstGeom prst="ellipse">
              <a:avLst/>
            </a:prstGeom>
            <a:solidFill>
              <a:schemeClr val="bg1"/>
            </a:solidFill>
            <a:ln w="142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3F1913ED-CCE9-4609-813A-3526FDEA730C}"/>
                </a:ext>
              </a:extLst>
            </p:cNvPr>
            <p:cNvSpPr txBox="1"/>
            <p:nvPr/>
          </p:nvSpPr>
          <p:spPr>
            <a:xfrm>
              <a:off x="9756627" y="3342848"/>
              <a:ext cx="1148241" cy="1200329"/>
            </a:xfrm>
            <a:prstGeom prst="rect">
              <a:avLst/>
            </a:prstGeom>
            <a:noFill/>
            <a:ln>
              <a:noFill/>
            </a:ln>
          </p:spPr>
          <p:txBody>
            <a:bodyPr wrap="square" rtlCol="0">
              <a:spAutoFit/>
            </a:bodyPr>
            <a:lstStyle/>
            <a:p>
              <a:pPr algn="ctr"/>
              <a:r>
                <a:rPr lang="en-US" sz="7200" dirty="0">
                  <a:ln>
                    <a:solidFill>
                      <a:schemeClr val="accent4"/>
                    </a:solidFill>
                  </a:ln>
                  <a:solidFill>
                    <a:schemeClr val="accent5"/>
                  </a:solidFill>
                  <a:latin typeface="+mj-lt"/>
                </a:rPr>
                <a:t>6</a:t>
              </a:r>
            </a:p>
          </p:txBody>
        </p:sp>
      </p:grpSp>
    </p:spTree>
    <p:extLst>
      <p:ext uri="{BB962C8B-B14F-4D97-AF65-F5344CB8AC3E}">
        <p14:creationId xmlns:p14="http://schemas.microsoft.com/office/powerpoint/2010/main" val="4263117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Unit 2: Discussion</a:t>
            </a:r>
          </a:p>
        </p:txBody>
      </p:sp>
      <p:sp>
        <p:nvSpPr>
          <p:cNvPr id="6" name="Text Placeholder 5"/>
          <p:cNvSpPr>
            <a:spLocks noGrp="1"/>
          </p:cNvSpPr>
          <p:nvPr>
            <p:ph idx="1"/>
          </p:nvPr>
        </p:nvSpPr>
        <p:spPr/>
        <p:txBody>
          <a:bodyPr/>
          <a:lstStyle/>
          <a:p>
            <a:r>
              <a:rPr lang="en-US"/>
              <a:t>What are some benefits of putting event registrations online?</a:t>
            </a:r>
          </a:p>
          <a:p>
            <a:pPr lvl="1"/>
            <a:r>
              <a:rPr lang="en-US" sz="3200"/>
              <a:t>Visibility (for all visitors on your website, not just those who get the newsletter or come to physical location)</a:t>
            </a:r>
          </a:p>
          <a:p>
            <a:pPr lvl="1"/>
            <a:r>
              <a:rPr lang="en-US"/>
              <a:t>Automatic</a:t>
            </a:r>
          </a:p>
          <a:p>
            <a:pPr lvl="2"/>
            <a:r>
              <a:rPr lang="en-US" b="1"/>
              <a:t>Transaction</a:t>
            </a:r>
            <a:r>
              <a:rPr lang="en-US"/>
              <a:t>: Able to pay and sign up</a:t>
            </a:r>
          </a:p>
          <a:p>
            <a:pPr lvl="2"/>
            <a:r>
              <a:rPr lang="en-US" b="1"/>
              <a:t>Data</a:t>
            </a:r>
            <a:r>
              <a:rPr lang="en-US"/>
              <a:t>: Automatically sending information down to your database</a:t>
            </a:r>
          </a:p>
          <a:p>
            <a:pPr lvl="2"/>
            <a:r>
              <a:rPr lang="en-US" b="1"/>
              <a:t>Acknowledgement email</a:t>
            </a:r>
            <a:r>
              <a:rPr lang="en-US"/>
              <a:t>: Providing a summary/reminder</a:t>
            </a:r>
          </a:p>
        </p:txBody>
      </p:sp>
      <p:sp>
        <p:nvSpPr>
          <p:cNvPr id="4" name="Slide Number Placeholder 3">
            <a:extLst>
              <a:ext uri="{FF2B5EF4-FFF2-40B4-BE49-F238E27FC236}">
                <a16:creationId xmlns:a16="http://schemas.microsoft.com/office/drawing/2014/main" id="{C0D6A24C-A22F-4313-AE3A-CFEE816AFB34}"/>
              </a:ext>
            </a:extLst>
          </p:cNvPr>
          <p:cNvSpPr>
            <a:spLocks noGrp="1"/>
          </p:cNvSpPr>
          <p:nvPr>
            <p:ph type="sldNum" sz="quarter" idx="4"/>
          </p:nvPr>
        </p:nvSpPr>
        <p:spPr/>
        <p:txBody>
          <a:bodyPr/>
          <a:lstStyle/>
          <a:p>
            <a:fld id="{9BAF17C7-17EA-8D48-9B14-FB2C06BF0E79}" type="slidenum">
              <a:rPr lang="en-US" smtClean="0"/>
              <a:pPr/>
              <a:t>70</a:t>
            </a:fld>
            <a:endParaRPr lang="en-US"/>
          </a:p>
        </p:txBody>
      </p:sp>
    </p:spTree>
    <p:extLst>
      <p:ext uri="{BB962C8B-B14F-4D97-AF65-F5344CB8AC3E}">
        <p14:creationId xmlns:p14="http://schemas.microsoft.com/office/powerpoint/2010/main" val="1385458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0FA6224-3A29-4E45-B4FB-98F62B248D24}"/>
              </a:ext>
            </a:extLst>
          </p:cNvPr>
          <p:cNvPicPr>
            <a:picLocks noChangeAspect="1"/>
          </p:cNvPicPr>
          <p:nvPr/>
        </p:nvPicPr>
        <p:blipFill>
          <a:blip r:embed="rId3"/>
          <a:stretch>
            <a:fillRect/>
          </a:stretch>
        </p:blipFill>
        <p:spPr>
          <a:xfrm>
            <a:off x="6531788" y="1926321"/>
            <a:ext cx="6440357" cy="5701300"/>
          </a:xfrm>
          <a:prstGeom prst="rect">
            <a:avLst/>
          </a:prstGeom>
        </p:spPr>
      </p:pic>
      <p:sp>
        <p:nvSpPr>
          <p:cNvPr id="2" name="Rectangle 1"/>
          <p:cNvSpPr/>
          <p:nvPr/>
        </p:nvSpPr>
        <p:spPr>
          <a:xfrm>
            <a:off x="6776562" y="2141813"/>
            <a:ext cx="5971032" cy="3410712"/>
          </a:xfrm>
          <a:prstGeom prst="rect">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362B3B-05F7-4D61-96A1-8FD3AC0E4FB4}"/>
              </a:ext>
            </a:extLst>
          </p:cNvPr>
          <p:cNvPicPr>
            <a:picLocks noChangeAspect="1"/>
          </p:cNvPicPr>
          <p:nvPr/>
        </p:nvPicPr>
        <p:blipFill>
          <a:blip r:embed="rId4"/>
          <a:stretch>
            <a:fillRect/>
          </a:stretch>
        </p:blipFill>
        <p:spPr>
          <a:xfrm>
            <a:off x="1182802" y="1527696"/>
            <a:ext cx="3025134" cy="6099925"/>
          </a:xfrm>
          <a:prstGeom prst="rect">
            <a:avLst/>
          </a:prstGeom>
        </p:spPr>
      </p:pic>
      <p:sp>
        <p:nvSpPr>
          <p:cNvPr id="3" name="Slide Number Placeholder 2">
            <a:extLst>
              <a:ext uri="{FF2B5EF4-FFF2-40B4-BE49-F238E27FC236}">
                <a16:creationId xmlns:a16="http://schemas.microsoft.com/office/drawing/2014/main" id="{B89ABC48-E4F2-494A-954C-B318FDB19E3D}"/>
              </a:ext>
            </a:extLst>
          </p:cNvPr>
          <p:cNvSpPr>
            <a:spLocks noGrp="1"/>
          </p:cNvSpPr>
          <p:nvPr>
            <p:ph type="sldNum" sz="quarter" idx="4"/>
          </p:nvPr>
        </p:nvSpPr>
        <p:spPr/>
        <p:txBody>
          <a:bodyPr/>
          <a:lstStyle/>
          <a:p>
            <a:fld id="{9BAF17C7-17EA-8D48-9B14-FB2C06BF0E79}" type="slidenum">
              <a:rPr lang="en-US" smtClean="0"/>
              <a:pPr/>
              <a:t>71</a:t>
            </a:fld>
            <a:endParaRPr lang="en-US"/>
          </a:p>
        </p:txBody>
      </p:sp>
      <p:sp>
        <p:nvSpPr>
          <p:cNvPr id="4" name="Title 3">
            <a:extLst>
              <a:ext uri="{FF2B5EF4-FFF2-40B4-BE49-F238E27FC236}">
                <a16:creationId xmlns:a16="http://schemas.microsoft.com/office/drawing/2014/main" id="{941EE273-C05D-4E45-969C-83E5D8674AA4}"/>
              </a:ext>
            </a:extLst>
          </p:cNvPr>
          <p:cNvSpPr>
            <a:spLocks noGrp="1"/>
          </p:cNvSpPr>
          <p:nvPr>
            <p:ph type="title"/>
          </p:nvPr>
        </p:nvSpPr>
        <p:spPr>
          <a:xfrm>
            <a:off x="457200" y="0"/>
            <a:ext cx="13716000" cy="996509"/>
          </a:xfrm>
        </p:spPr>
        <p:txBody>
          <a:bodyPr/>
          <a:lstStyle/>
          <a:p>
            <a:r>
              <a:rPr lang="en-US"/>
              <a:t>Unit 2: Set up raiser’s edge first</a:t>
            </a:r>
          </a:p>
        </p:txBody>
      </p:sp>
      <p:sp>
        <p:nvSpPr>
          <p:cNvPr id="7" name="TextBox 6">
            <a:extLst>
              <a:ext uri="{FF2B5EF4-FFF2-40B4-BE49-F238E27FC236}">
                <a16:creationId xmlns:a16="http://schemas.microsoft.com/office/drawing/2014/main" id="{129016CA-B69F-49B3-B973-5E0522E49FE6}"/>
              </a:ext>
            </a:extLst>
          </p:cNvPr>
          <p:cNvSpPr txBox="1"/>
          <p:nvPr/>
        </p:nvSpPr>
        <p:spPr>
          <a:xfrm>
            <a:off x="1585395" y="2613317"/>
            <a:ext cx="2151731" cy="1055608"/>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a:solidFill>
                  <a:schemeClr val="tx1"/>
                </a:solidFill>
              </a:rPr>
              <a:t>Constituent </a:t>
            </a:r>
          </a:p>
          <a:p>
            <a:pPr algn="ctr"/>
            <a:r>
              <a:rPr lang="en-US" sz="2800" b="1">
                <a:solidFill>
                  <a:schemeClr val="tx1"/>
                </a:solidFill>
              </a:rPr>
              <a:t>Codes</a:t>
            </a:r>
          </a:p>
        </p:txBody>
      </p:sp>
      <p:sp>
        <p:nvSpPr>
          <p:cNvPr id="8" name="TextBox 7">
            <a:extLst>
              <a:ext uri="{FF2B5EF4-FFF2-40B4-BE49-F238E27FC236}">
                <a16:creationId xmlns:a16="http://schemas.microsoft.com/office/drawing/2014/main" id="{4002C000-2B9A-4F6D-99F6-24D8563BF8E1}"/>
              </a:ext>
            </a:extLst>
          </p:cNvPr>
          <p:cNvSpPr txBox="1"/>
          <p:nvPr/>
        </p:nvSpPr>
        <p:spPr>
          <a:xfrm>
            <a:off x="1585396" y="3913060"/>
            <a:ext cx="2151730" cy="578882"/>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a:solidFill>
                  <a:schemeClr val="tx1"/>
                </a:solidFill>
              </a:rPr>
              <a:t>Funds</a:t>
            </a:r>
          </a:p>
        </p:txBody>
      </p:sp>
      <p:sp>
        <p:nvSpPr>
          <p:cNvPr id="9" name="TextBox 8">
            <a:extLst>
              <a:ext uri="{FF2B5EF4-FFF2-40B4-BE49-F238E27FC236}">
                <a16:creationId xmlns:a16="http://schemas.microsoft.com/office/drawing/2014/main" id="{F6B7E678-B2E8-49AA-817C-25A51C85CE94}"/>
              </a:ext>
            </a:extLst>
          </p:cNvPr>
          <p:cNvSpPr txBox="1"/>
          <p:nvPr/>
        </p:nvSpPr>
        <p:spPr>
          <a:xfrm>
            <a:off x="1585396" y="4753278"/>
            <a:ext cx="2151730" cy="578882"/>
          </a:xfrm>
          <a:prstGeom prst="roundRect">
            <a:avLst/>
          </a:prstGeom>
          <a:solidFill>
            <a:schemeClr val="accent1"/>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a:solidFill>
                  <a:schemeClr val="tx1"/>
                </a:solidFill>
              </a:rPr>
              <a:t>Appeals</a:t>
            </a:r>
          </a:p>
        </p:txBody>
      </p:sp>
      <p:grpSp>
        <p:nvGrpSpPr>
          <p:cNvPr id="21" name="Group 20">
            <a:extLst>
              <a:ext uri="{FF2B5EF4-FFF2-40B4-BE49-F238E27FC236}">
                <a16:creationId xmlns:a16="http://schemas.microsoft.com/office/drawing/2014/main" id="{80A01874-5EC4-4C31-80F8-7A65F2E0F4D2}"/>
              </a:ext>
            </a:extLst>
          </p:cNvPr>
          <p:cNvGrpSpPr/>
          <p:nvPr/>
        </p:nvGrpSpPr>
        <p:grpSpPr>
          <a:xfrm>
            <a:off x="7125535" y="2272148"/>
            <a:ext cx="5311478" cy="875500"/>
            <a:chOff x="10485120" y="1091222"/>
            <a:chExt cx="4010526" cy="661061"/>
          </a:xfrm>
          <a:solidFill>
            <a:schemeClr val="bg1">
              <a:lumMod val="95000"/>
            </a:schemeClr>
          </a:solidFill>
        </p:grpSpPr>
        <p:sp>
          <p:nvSpPr>
            <p:cNvPr id="18" name="Rectangle: Rounded Corners 17">
              <a:extLst>
                <a:ext uri="{FF2B5EF4-FFF2-40B4-BE49-F238E27FC236}">
                  <a16:creationId xmlns:a16="http://schemas.microsoft.com/office/drawing/2014/main" id="{B61E77A5-E52B-4C38-A561-FD69F4034A4A}"/>
                </a:ext>
              </a:extLst>
            </p:cNvPr>
            <p:cNvSpPr/>
            <p:nvPr/>
          </p:nvSpPr>
          <p:spPr>
            <a:xfrm>
              <a:off x="10485120" y="1091222"/>
              <a:ext cx="4010526" cy="661061"/>
            </a:xfrm>
            <a:prstGeom prst="roundRect">
              <a:avLst/>
            </a:prstGeom>
            <a:grp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26" name="Picture 4" descr="https://community.blackbaud.com/content/blackbaud/products/blackbaud-netcommunity.png">
              <a:extLst>
                <a:ext uri="{FF2B5EF4-FFF2-40B4-BE49-F238E27FC236}">
                  <a16:creationId xmlns:a16="http://schemas.microsoft.com/office/drawing/2014/main" id="{9957FC8C-589F-4A0D-AF56-D188371BB5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021" t="-27054" r="-1" b="1"/>
            <a:stretch/>
          </p:blipFill>
          <p:spPr bwMode="auto">
            <a:xfrm>
              <a:off x="11009409" y="1123635"/>
              <a:ext cx="3024990" cy="561979"/>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13" name="TextBox 12">
            <a:extLst>
              <a:ext uri="{FF2B5EF4-FFF2-40B4-BE49-F238E27FC236}">
                <a16:creationId xmlns:a16="http://schemas.microsoft.com/office/drawing/2014/main" id="{8EE6E571-D432-4AA4-802D-48C0D7477AF0}"/>
              </a:ext>
            </a:extLst>
          </p:cNvPr>
          <p:cNvSpPr txBox="1"/>
          <p:nvPr/>
        </p:nvSpPr>
        <p:spPr>
          <a:xfrm>
            <a:off x="7470752" y="3631469"/>
            <a:ext cx="2151731" cy="1055608"/>
          </a:xfrm>
          <a:prstGeom prst="roundRect">
            <a:avLst/>
          </a:prstGeom>
          <a:solidFill>
            <a:schemeClr val="accent6"/>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a:solidFill>
                  <a:schemeClr val="tx1"/>
                </a:solidFill>
              </a:rPr>
              <a:t>Constituent </a:t>
            </a:r>
          </a:p>
          <a:p>
            <a:pPr algn="ctr"/>
            <a:r>
              <a:rPr lang="en-US" sz="2800" b="1">
                <a:solidFill>
                  <a:schemeClr val="tx1"/>
                </a:solidFill>
              </a:rPr>
              <a:t>Codes</a:t>
            </a:r>
          </a:p>
        </p:txBody>
      </p:sp>
      <p:sp>
        <p:nvSpPr>
          <p:cNvPr id="14" name="TextBox 13">
            <a:extLst>
              <a:ext uri="{FF2B5EF4-FFF2-40B4-BE49-F238E27FC236}">
                <a16:creationId xmlns:a16="http://schemas.microsoft.com/office/drawing/2014/main" id="{BBEC8143-A95E-4FE5-B6F6-FDF56CDED31F}"/>
              </a:ext>
            </a:extLst>
          </p:cNvPr>
          <p:cNvSpPr txBox="1"/>
          <p:nvPr/>
        </p:nvSpPr>
        <p:spPr>
          <a:xfrm>
            <a:off x="10051816" y="3533951"/>
            <a:ext cx="2265063" cy="578882"/>
          </a:xfrm>
          <a:prstGeom prst="roundRect">
            <a:avLst/>
          </a:prstGeom>
          <a:solidFill>
            <a:srgbClr val="F2715E"/>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b="1">
                <a:solidFill>
                  <a:schemeClr val="tx1"/>
                </a:solidFill>
              </a:rPr>
              <a:t>Designations</a:t>
            </a:r>
          </a:p>
        </p:txBody>
      </p:sp>
      <p:sp>
        <p:nvSpPr>
          <p:cNvPr id="15" name="TextBox 14">
            <a:extLst>
              <a:ext uri="{FF2B5EF4-FFF2-40B4-BE49-F238E27FC236}">
                <a16:creationId xmlns:a16="http://schemas.microsoft.com/office/drawing/2014/main" id="{A1632B51-4D81-4F4B-BDD0-DE14B7909028}"/>
              </a:ext>
            </a:extLst>
          </p:cNvPr>
          <p:cNvSpPr txBox="1"/>
          <p:nvPr/>
        </p:nvSpPr>
        <p:spPr>
          <a:xfrm>
            <a:off x="10051816" y="4252037"/>
            <a:ext cx="2265063" cy="578882"/>
          </a:xfrm>
          <a:prstGeom prst="roundRect">
            <a:avLst/>
          </a:prstGeom>
          <a:solidFill>
            <a:srgbClr val="F2715E"/>
          </a:solidFill>
        </p:spPr>
        <p:style>
          <a:lnRef idx="3">
            <a:schemeClr val="lt1"/>
          </a:lnRef>
          <a:fillRef idx="1">
            <a:schemeClr val="accent4"/>
          </a:fillRef>
          <a:effectRef idx="1">
            <a:schemeClr val="accent4"/>
          </a:effectRef>
          <a:fontRef idx="minor">
            <a:schemeClr val="lt1"/>
          </a:fontRef>
        </p:style>
        <p:txBody>
          <a:bodyPr wrap="square" rtlCol="0" anchor="ctr">
            <a:spAutoFit/>
          </a:bodyPr>
          <a:lstStyle/>
          <a:p>
            <a:pPr algn="ctr"/>
            <a:r>
              <a:rPr lang="en-US" sz="2800" b="1">
                <a:solidFill>
                  <a:schemeClr val="tx1"/>
                </a:solidFill>
              </a:rPr>
              <a:t>Sources</a:t>
            </a:r>
          </a:p>
        </p:txBody>
      </p:sp>
      <p:grpSp>
        <p:nvGrpSpPr>
          <p:cNvPr id="19" name="Group 18">
            <a:extLst>
              <a:ext uri="{FF2B5EF4-FFF2-40B4-BE49-F238E27FC236}">
                <a16:creationId xmlns:a16="http://schemas.microsoft.com/office/drawing/2014/main" id="{8FC9A5E9-1E7B-4A2D-86F2-A2F6464F91F1}"/>
              </a:ext>
            </a:extLst>
          </p:cNvPr>
          <p:cNvGrpSpPr/>
          <p:nvPr/>
        </p:nvGrpSpPr>
        <p:grpSpPr>
          <a:xfrm>
            <a:off x="1429898" y="1838323"/>
            <a:ext cx="2462724" cy="433825"/>
            <a:chOff x="1735658" y="7256081"/>
            <a:chExt cx="3200168" cy="563731"/>
          </a:xfrm>
        </p:grpSpPr>
        <p:sp>
          <p:nvSpPr>
            <p:cNvPr id="20" name="Rectangle: Rounded Corners 19">
              <a:extLst>
                <a:ext uri="{FF2B5EF4-FFF2-40B4-BE49-F238E27FC236}">
                  <a16:creationId xmlns:a16="http://schemas.microsoft.com/office/drawing/2014/main" id="{520B4B93-6517-4F8B-8A15-15B132E0EA77}"/>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a:p>
          </p:txBody>
        </p:sp>
        <p:pic>
          <p:nvPicPr>
            <p:cNvPr id="22" name="Picture 21">
              <a:extLst>
                <a:ext uri="{FF2B5EF4-FFF2-40B4-BE49-F238E27FC236}">
                  <a16:creationId xmlns:a16="http://schemas.microsoft.com/office/drawing/2014/main" id="{EF0718D3-92A1-45FB-8468-61458E9F2A43}"/>
                </a:ext>
              </a:extLst>
            </p:cNvPr>
            <p:cNvPicPr>
              <a:picLocks noChangeAspect="1"/>
            </p:cNvPicPr>
            <p:nvPr/>
          </p:nvPicPr>
          <p:blipFill>
            <a:blip r:embed="rId6"/>
            <a:stretch>
              <a:fillRect/>
            </a:stretch>
          </p:blipFill>
          <p:spPr>
            <a:xfrm>
              <a:off x="2083369" y="7363231"/>
              <a:ext cx="2465661" cy="416365"/>
            </a:xfrm>
            <a:prstGeom prst="rect">
              <a:avLst/>
            </a:prstGeom>
          </p:spPr>
        </p:pic>
      </p:grpSp>
      <p:sp>
        <p:nvSpPr>
          <p:cNvPr id="27" name="Arrow: Down 26">
            <a:extLst>
              <a:ext uri="{FF2B5EF4-FFF2-40B4-BE49-F238E27FC236}">
                <a16:creationId xmlns:a16="http://schemas.microsoft.com/office/drawing/2014/main" id="{6AFBE253-B659-4173-B1E1-ACC76DE73BEB}"/>
              </a:ext>
            </a:extLst>
          </p:cNvPr>
          <p:cNvSpPr/>
          <p:nvPr/>
        </p:nvSpPr>
        <p:spPr>
          <a:xfrm rot="5400000" flipV="1">
            <a:off x="5207575" y="3209420"/>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Down 26">
            <a:extLst>
              <a:ext uri="{FF2B5EF4-FFF2-40B4-BE49-F238E27FC236}">
                <a16:creationId xmlns:a16="http://schemas.microsoft.com/office/drawing/2014/main" id="{6AFBE253-B659-4173-B1E1-ACC76DE73BEB}"/>
              </a:ext>
            </a:extLst>
          </p:cNvPr>
          <p:cNvSpPr/>
          <p:nvPr/>
        </p:nvSpPr>
        <p:spPr>
          <a:xfrm rot="5400000" flipV="1">
            <a:off x="5207576" y="2356552"/>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Down 26">
            <a:extLst>
              <a:ext uri="{FF2B5EF4-FFF2-40B4-BE49-F238E27FC236}">
                <a16:creationId xmlns:a16="http://schemas.microsoft.com/office/drawing/2014/main" id="{6AFBE253-B659-4173-B1E1-ACC76DE73BEB}"/>
              </a:ext>
            </a:extLst>
          </p:cNvPr>
          <p:cNvSpPr/>
          <p:nvPr/>
        </p:nvSpPr>
        <p:spPr>
          <a:xfrm rot="5400000" flipV="1">
            <a:off x="5207576" y="4039823"/>
            <a:ext cx="503042" cy="1582193"/>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1203382-0080-481F-9A49-F20E90D13102}"/>
              </a:ext>
            </a:extLst>
          </p:cNvPr>
          <p:cNvSpPr/>
          <p:nvPr/>
        </p:nvSpPr>
        <p:spPr>
          <a:xfrm>
            <a:off x="751024" y="1166038"/>
            <a:ext cx="754743" cy="754743"/>
          </a:xfrm>
          <a:prstGeom prst="ellipse">
            <a:avLst/>
          </a:prstGeom>
          <a:solidFill>
            <a:schemeClr val="bg1"/>
          </a:solidFill>
          <a:ln w="57150">
            <a:solidFill>
              <a:srgbClr val="1031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a:solidFill>
                  <a:sysClr val="windowText" lastClr="000000"/>
                </a:solidFill>
              </a:rPr>
              <a:t>1</a:t>
            </a:r>
          </a:p>
        </p:txBody>
      </p:sp>
      <p:sp>
        <p:nvSpPr>
          <p:cNvPr id="26" name="Oval 25">
            <a:extLst>
              <a:ext uri="{FF2B5EF4-FFF2-40B4-BE49-F238E27FC236}">
                <a16:creationId xmlns:a16="http://schemas.microsoft.com/office/drawing/2014/main" id="{30C78D98-CDA8-4B89-A9F6-8DE57D586326}"/>
              </a:ext>
            </a:extLst>
          </p:cNvPr>
          <p:cNvSpPr/>
          <p:nvPr/>
        </p:nvSpPr>
        <p:spPr>
          <a:xfrm>
            <a:off x="6278242" y="1628129"/>
            <a:ext cx="754743" cy="754743"/>
          </a:xfrm>
          <a:prstGeom prst="ellipse">
            <a:avLst/>
          </a:prstGeom>
          <a:solidFill>
            <a:schemeClr val="bg1"/>
          </a:solidFill>
          <a:ln w="57150">
            <a:solidFill>
              <a:srgbClr val="0101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a:solidFill>
                  <a:sysClr val="windowText" lastClr="000000"/>
                </a:solidFill>
              </a:rPr>
              <a:t>2</a:t>
            </a:r>
          </a:p>
        </p:txBody>
      </p:sp>
    </p:spTree>
    <p:extLst>
      <p:ext uri="{BB962C8B-B14F-4D97-AF65-F5344CB8AC3E}">
        <p14:creationId xmlns:p14="http://schemas.microsoft.com/office/powerpoint/2010/main" val="404172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250"/>
                                        <p:tgtEl>
                                          <p:spTgt spid="1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250"/>
                                        <p:tgtEl>
                                          <p:spTgt spid="27"/>
                                        </p:tgtEl>
                                      </p:cBhvr>
                                    </p:animEffect>
                                  </p:childTnLst>
                                </p:cTn>
                              </p:par>
                            </p:childTnLst>
                          </p:cTn>
                        </p:par>
                        <p:par>
                          <p:cTn id="16" fill="hold">
                            <p:stCondLst>
                              <p:cond delay="375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250"/>
                                        <p:tgtEl>
                                          <p:spTgt spid="14"/>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250"/>
                                        <p:tgtEl>
                                          <p:spTgt spid="24"/>
                                        </p:tgtEl>
                                      </p:cBhvr>
                                    </p:animEffect>
                                  </p:childTnLst>
                                </p:cTn>
                              </p:par>
                            </p:childTnLst>
                          </p:cTn>
                        </p:par>
                        <p:par>
                          <p:cTn id="24" fill="hold">
                            <p:stCondLst>
                              <p:cond delay="6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7" grpId="0" animBg="1"/>
      <p:bldP spid="23" grpId="0" animBg="1"/>
      <p:bldP spid="2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921428" y="832091"/>
            <a:ext cx="9985248" cy="996509"/>
          </a:xfrm>
        </p:spPr>
        <p:txBody>
          <a:bodyPr/>
          <a:lstStyle/>
          <a:p>
            <a:r>
              <a:rPr lang="en-US"/>
              <a:t>Unit 2: learn lab: Event registrations</a:t>
            </a:r>
          </a:p>
        </p:txBody>
      </p:sp>
      <p:sp>
        <p:nvSpPr>
          <p:cNvPr id="18" name="Text Placeholder 17"/>
          <p:cNvSpPr>
            <a:spLocks noGrp="1"/>
          </p:cNvSpPr>
          <p:nvPr>
            <p:ph idx="1"/>
          </p:nvPr>
        </p:nvSpPr>
        <p:spPr/>
        <p:txBody>
          <a:bodyPr/>
          <a:lstStyle/>
          <a:p>
            <a:r>
              <a:rPr lang="en-US"/>
              <a:t>Let’s edit our event registration form </a:t>
            </a:r>
            <a:br>
              <a:rPr lang="en-US"/>
            </a:br>
            <a:r>
              <a:rPr lang="en-US"/>
              <a:t>for our annual Homecoming Game</a:t>
            </a:r>
          </a:p>
        </p:txBody>
      </p:sp>
      <p:sp>
        <p:nvSpPr>
          <p:cNvPr id="5" name="Slide Number Placeholder 4">
            <a:extLst>
              <a:ext uri="{FF2B5EF4-FFF2-40B4-BE49-F238E27FC236}">
                <a16:creationId xmlns:a16="http://schemas.microsoft.com/office/drawing/2014/main" id="{BE2F3DFC-595F-4A85-BF0A-B46937D69755}"/>
              </a:ext>
            </a:extLst>
          </p:cNvPr>
          <p:cNvSpPr>
            <a:spLocks noGrp="1"/>
          </p:cNvSpPr>
          <p:nvPr>
            <p:ph type="sldNum" sz="quarter" idx="4"/>
          </p:nvPr>
        </p:nvSpPr>
        <p:spPr/>
        <p:txBody>
          <a:bodyPr/>
          <a:lstStyle/>
          <a:p>
            <a:fld id="{9BAF17C7-17EA-8D48-9B14-FB2C06BF0E79}" type="slidenum">
              <a:rPr lang="en-US" smtClean="0"/>
              <a:pPr/>
              <a:t>72</a:t>
            </a:fld>
            <a:endParaRPr lang="en-US"/>
          </a:p>
        </p:txBody>
      </p:sp>
    </p:spTree>
    <p:extLst>
      <p:ext uri="{BB962C8B-B14F-4D97-AF65-F5344CB8AC3E}">
        <p14:creationId xmlns:p14="http://schemas.microsoft.com/office/powerpoint/2010/main" val="2185054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9BAF17C7-17EA-8D48-9B14-FB2C06BF0E79}" type="slidenum">
              <a:rPr lang="en-US" noProof="0" smtClean="0"/>
              <a:pPr lvl="0"/>
              <a:t>73</a:t>
            </a:fld>
            <a:endParaRPr lang="en-US" noProof="0"/>
          </a:p>
        </p:txBody>
      </p:sp>
      <p:sp>
        <p:nvSpPr>
          <p:cNvPr id="4" name="Title 3"/>
          <p:cNvSpPr>
            <a:spLocks noGrp="1"/>
          </p:cNvSpPr>
          <p:nvPr>
            <p:ph type="title"/>
          </p:nvPr>
        </p:nvSpPr>
        <p:spPr/>
        <p:txBody>
          <a:bodyPr/>
          <a:lstStyle/>
          <a:p>
            <a:r>
              <a:rPr lang="en-US"/>
              <a:t>Unit 2: remember: #2</a:t>
            </a:r>
          </a:p>
        </p:txBody>
      </p:sp>
      <p:sp>
        <p:nvSpPr>
          <p:cNvPr id="7" name="Content Placeholder 6"/>
          <p:cNvSpPr>
            <a:spLocks noGrp="1"/>
          </p:cNvSpPr>
          <p:nvPr>
            <p:ph idx="1"/>
          </p:nvPr>
        </p:nvSpPr>
        <p:spPr/>
        <p:txBody>
          <a:bodyPr/>
          <a:lstStyle/>
          <a:p>
            <a:r>
              <a:rPr lang="en-US"/>
              <a:t>Think about the last survey you filled out? Probably waaaaay too detailed and difficult to complete? It’s the same thing with that event registration page we just saw, and your own forms on your website.</a:t>
            </a:r>
          </a:p>
          <a:p>
            <a:r>
              <a:rPr lang="en-US"/>
              <a:t>You all remember that line from Field of Dreams, right? “If you build it, they will come.”</a:t>
            </a:r>
          </a:p>
          <a:p>
            <a:r>
              <a:rPr lang="en-US"/>
              <a:t>Well, with forms and required fields, it sounds a little different.</a:t>
            </a:r>
          </a:p>
          <a:p>
            <a:r>
              <a:rPr lang="en-US"/>
              <a:t>It’s “If you build it… they might leave.”</a:t>
            </a:r>
          </a:p>
        </p:txBody>
      </p:sp>
    </p:spTree>
    <p:extLst>
      <p:ext uri="{BB962C8B-B14F-4D97-AF65-F5344CB8AC3E}">
        <p14:creationId xmlns:p14="http://schemas.microsoft.com/office/powerpoint/2010/main" val="3876733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2: Case study</a:t>
            </a:r>
          </a:p>
        </p:txBody>
      </p:sp>
      <p:sp>
        <p:nvSpPr>
          <p:cNvPr id="4" name="Content Placeholder 3"/>
          <p:cNvSpPr>
            <a:spLocks noGrp="1"/>
          </p:cNvSpPr>
          <p:nvPr>
            <p:ph idx="1"/>
          </p:nvPr>
        </p:nvSpPr>
        <p:spPr/>
        <p:txBody>
          <a:bodyPr/>
          <a:lstStyle/>
          <a:p>
            <a:r>
              <a:rPr lang="en-US"/>
              <a:t>How could we do this efficiently?</a:t>
            </a:r>
          </a:p>
          <a:p>
            <a:pPr lvl="1"/>
            <a:r>
              <a:rPr lang="en-US"/>
              <a:t>Create a new page and bring everything new into it</a:t>
            </a:r>
          </a:p>
          <a:p>
            <a:pPr lvl="1"/>
            <a:r>
              <a:rPr lang="en-US" b="1"/>
              <a:t>Copy the existing page**</a:t>
            </a:r>
          </a:p>
        </p:txBody>
      </p:sp>
    </p:spTree>
    <p:extLst>
      <p:ext uri="{BB962C8B-B14F-4D97-AF65-F5344CB8AC3E}">
        <p14:creationId xmlns:p14="http://schemas.microsoft.com/office/powerpoint/2010/main" val="632639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079903" y="787121"/>
            <a:ext cx="8818977" cy="996509"/>
          </a:xfrm>
        </p:spPr>
        <p:txBody>
          <a:bodyPr/>
          <a:lstStyle/>
          <a:p>
            <a:r>
              <a:rPr lang="en-US"/>
              <a:t>Unit 2: learn lab: Membership</a:t>
            </a:r>
          </a:p>
        </p:txBody>
      </p:sp>
      <p:sp>
        <p:nvSpPr>
          <p:cNvPr id="18" name="Text Placeholder 17"/>
          <p:cNvSpPr>
            <a:spLocks noGrp="1"/>
          </p:cNvSpPr>
          <p:nvPr>
            <p:ph idx="1"/>
          </p:nvPr>
        </p:nvSpPr>
        <p:spPr/>
        <p:txBody>
          <a:bodyPr/>
          <a:lstStyle/>
          <a:p>
            <a:r>
              <a:rPr lang="en-US"/>
              <a:t>Let’s copy and update our membership page</a:t>
            </a:r>
          </a:p>
        </p:txBody>
      </p:sp>
      <p:sp>
        <p:nvSpPr>
          <p:cNvPr id="8" name="Slide Number Placeholder 7">
            <a:extLst>
              <a:ext uri="{FF2B5EF4-FFF2-40B4-BE49-F238E27FC236}">
                <a16:creationId xmlns:a16="http://schemas.microsoft.com/office/drawing/2014/main" id="{6FFD3C5D-D87A-4CBC-A2BD-EC272D6B8D83}"/>
              </a:ext>
            </a:extLst>
          </p:cNvPr>
          <p:cNvSpPr>
            <a:spLocks noGrp="1"/>
          </p:cNvSpPr>
          <p:nvPr>
            <p:ph type="sldNum" sz="quarter" idx="4"/>
          </p:nvPr>
        </p:nvSpPr>
        <p:spPr/>
        <p:txBody>
          <a:bodyPr/>
          <a:lstStyle/>
          <a:p>
            <a:fld id="{9BAF17C7-17EA-8D48-9B14-FB2C06BF0E79}" type="slidenum">
              <a:rPr lang="en-US" smtClean="0"/>
              <a:pPr/>
              <a:t>75</a:t>
            </a:fld>
            <a:endParaRPr lang="en-US"/>
          </a:p>
        </p:txBody>
      </p:sp>
    </p:spTree>
    <p:extLst>
      <p:ext uri="{BB962C8B-B14F-4D97-AF65-F5344CB8AC3E}">
        <p14:creationId xmlns:p14="http://schemas.microsoft.com/office/powerpoint/2010/main" val="4255563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9BAF17C7-17EA-8D48-9B14-FB2C06BF0E79}" type="slidenum">
              <a:rPr lang="en-US" noProof="0" smtClean="0"/>
              <a:pPr lvl="0"/>
              <a:t>76</a:t>
            </a:fld>
            <a:endParaRPr lang="en-US" noProof="0"/>
          </a:p>
        </p:txBody>
      </p:sp>
      <p:sp>
        <p:nvSpPr>
          <p:cNvPr id="4" name="Title 3"/>
          <p:cNvSpPr>
            <a:spLocks noGrp="1"/>
          </p:cNvSpPr>
          <p:nvPr>
            <p:ph type="title"/>
          </p:nvPr>
        </p:nvSpPr>
        <p:spPr/>
        <p:txBody>
          <a:bodyPr/>
          <a:lstStyle/>
          <a:p>
            <a:r>
              <a:rPr lang="en-US"/>
              <a:t>Unit 2: remember: #2</a:t>
            </a:r>
          </a:p>
        </p:txBody>
      </p:sp>
      <p:sp>
        <p:nvSpPr>
          <p:cNvPr id="7" name="Content Placeholder 6"/>
          <p:cNvSpPr>
            <a:spLocks noGrp="1"/>
          </p:cNvSpPr>
          <p:nvPr>
            <p:ph idx="1"/>
          </p:nvPr>
        </p:nvSpPr>
        <p:spPr/>
        <p:txBody>
          <a:bodyPr/>
          <a:lstStyle/>
          <a:p>
            <a:pPr lvl="0"/>
            <a:r>
              <a:rPr lang="en-US" dirty="0"/>
              <a:t>For example, if I had changed the FTI text during the LL… that would have changed the text on my new page AND the old page (because it’s the same part)</a:t>
            </a:r>
          </a:p>
          <a:p>
            <a:pPr lvl="0"/>
            <a:endParaRPr lang="en-US" dirty="0"/>
          </a:p>
          <a:p>
            <a:endParaRPr lang="en-US" dirty="0"/>
          </a:p>
        </p:txBody>
      </p:sp>
    </p:spTree>
    <p:extLst>
      <p:ext uri="{BB962C8B-B14F-4D97-AF65-F5344CB8AC3E}">
        <p14:creationId xmlns:p14="http://schemas.microsoft.com/office/powerpoint/2010/main" val="30552363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77</a:t>
            </a:fld>
            <a:endParaRPr lang="en-US"/>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dirty="0"/>
              <a:t>Goal: Learn about web navigation and NetCommunity features</a:t>
            </a:r>
          </a:p>
          <a:p>
            <a:r>
              <a:rPr lang="en-US" dirty="0"/>
              <a:t>This section is relatively quick, but covering the greatest # of concepts:</a:t>
            </a:r>
          </a:p>
          <a:p>
            <a:pPr lvl="1"/>
            <a:r>
              <a:rPr lang="en-US" dirty="0"/>
              <a:t>Website navigation</a:t>
            </a:r>
          </a:p>
          <a:p>
            <a:pPr lvl="1"/>
            <a:r>
              <a:rPr lang="en-US" dirty="0"/>
              <a:t>Template vs page parts</a:t>
            </a:r>
          </a:p>
          <a:p>
            <a:pPr lvl="1"/>
            <a:r>
              <a:rPr lang="en-US" dirty="0"/>
              <a:t>Using online help and resources</a:t>
            </a:r>
          </a:p>
          <a:p>
            <a:pPr lvl="1"/>
            <a:r>
              <a:rPr lang="en-US" dirty="0"/>
              <a:t>Changing parts across the website</a:t>
            </a:r>
          </a:p>
          <a:p>
            <a:r>
              <a:rPr lang="en-US" dirty="0"/>
              <a:t>The reason we’re doing a “Guide Me” instead of a Try It for Menu is because of the BBNC training environment</a:t>
            </a:r>
          </a:p>
          <a:p>
            <a:pPr lvl="1"/>
            <a:r>
              <a:rPr lang="en-US" dirty="0"/>
              <a:t>Not everyone can be changing the same menu part at the same time</a:t>
            </a:r>
          </a:p>
          <a:p>
            <a:r>
              <a:rPr lang="en-US" b="1" dirty="0">
                <a:solidFill>
                  <a:srgbClr val="C00000"/>
                </a:solidFill>
              </a:rPr>
              <a:t>Formatted Text and Images are covered in more depth in Email Communication class, as well as eLearning</a:t>
            </a:r>
          </a:p>
          <a:p>
            <a:endParaRPr lang="en-US" dirty="0"/>
          </a:p>
        </p:txBody>
      </p:sp>
      <p:sp>
        <p:nvSpPr>
          <p:cNvPr id="5" name="Title 4"/>
          <p:cNvSpPr>
            <a:spLocks noGrp="1"/>
          </p:cNvSpPr>
          <p:nvPr>
            <p:ph type="title"/>
          </p:nvPr>
        </p:nvSpPr>
        <p:spPr/>
        <p:txBody>
          <a:bodyPr/>
          <a:lstStyle/>
          <a:p>
            <a:r>
              <a:rPr lang="en-US"/>
              <a:t>Unit 3: overview</a:t>
            </a:r>
          </a:p>
        </p:txBody>
      </p:sp>
    </p:spTree>
    <p:extLst>
      <p:ext uri="{BB962C8B-B14F-4D97-AF65-F5344CB8AC3E}">
        <p14:creationId xmlns:p14="http://schemas.microsoft.com/office/powerpoint/2010/main" val="3647596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Unit 3: learn lab: Menu</a:t>
            </a:r>
          </a:p>
        </p:txBody>
      </p:sp>
      <p:sp>
        <p:nvSpPr>
          <p:cNvPr id="18" name="Text Placeholder 17"/>
          <p:cNvSpPr>
            <a:spLocks noGrp="1"/>
          </p:cNvSpPr>
          <p:nvPr>
            <p:ph idx="1"/>
          </p:nvPr>
        </p:nvSpPr>
        <p:spPr/>
        <p:txBody>
          <a:bodyPr/>
          <a:lstStyle/>
          <a:p>
            <a:r>
              <a:rPr lang="en-US"/>
              <a:t>We want visitors to be able to quickly find our donation page</a:t>
            </a:r>
          </a:p>
          <a:p>
            <a:r>
              <a:rPr lang="en-US"/>
              <a:t>Let’s put a donation link on our main site menu</a:t>
            </a:r>
          </a:p>
        </p:txBody>
      </p:sp>
      <p:sp>
        <p:nvSpPr>
          <p:cNvPr id="5" name="Slide Number Placeholder 4">
            <a:extLst>
              <a:ext uri="{FF2B5EF4-FFF2-40B4-BE49-F238E27FC236}">
                <a16:creationId xmlns:a16="http://schemas.microsoft.com/office/drawing/2014/main" id="{1B5A4877-69FF-42AB-B61D-CB9D439C8C80}"/>
              </a:ext>
            </a:extLst>
          </p:cNvPr>
          <p:cNvSpPr>
            <a:spLocks noGrp="1"/>
          </p:cNvSpPr>
          <p:nvPr>
            <p:ph type="sldNum" sz="quarter" idx="4"/>
          </p:nvPr>
        </p:nvSpPr>
        <p:spPr/>
        <p:txBody>
          <a:bodyPr/>
          <a:lstStyle/>
          <a:p>
            <a:fld id="{9BAF17C7-17EA-8D48-9B14-FB2C06BF0E79}" type="slidenum">
              <a:rPr lang="en-US" smtClean="0"/>
              <a:pPr/>
              <a:t>78</a:t>
            </a:fld>
            <a:endParaRPr lang="en-US"/>
          </a:p>
        </p:txBody>
      </p:sp>
    </p:spTree>
    <p:extLst>
      <p:ext uri="{BB962C8B-B14F-4D97-AF65-F5344CB8AC3E}">
        <p14:creationId xmlns:p14="http://schemas.microsoft.com/office/powerpoint/2010/main" val="3035091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BAF17C7-17EA-8D48-9B14-FB2C06BF0E79}" type="slidenum">
              <a:rPr lang="en-US" smtClean="0"/>
              <a:pPr/>
              <a:t>79</a:t>
            </a:fld>
            <a:endParaRPr lang="en-US"/>
          </a:p>
        </p:txBody>
      </p:sp>
      <p:sp>
        <p:nvSpPr>
          <p:cNvPr id="4" name="Title 3"/>
          <p:cNvSpPr>
            <a:spLocks noGrp="1"/>
          </p:cNvSpPr>
          <p:nvPr>
            <p:ph type="title"/>
          </p:nvPr>
        </p:nvSpPr>
        <p:spPr>
          <a:xfrm>
            <a:off x="4645153" y="1197387"/>
            <a:ext cx="9253728" cy="996509"/>
          </a:xfrm>
        </p:spPr>
        <p:txBody>
          <a:bodyPr/>
          <a:lstStyle/>
          <a:p>
            <a:r>
              <a:rPr lang="en-US"/>
              <a:t>Unit 3: Further resources</a:t>
            </a:r>
          </a:p>
        </p:txBody>
      </p:sp>
      <p:sp>
        <p:nvSpPr>
          <p:cNvPr id="7" name="Content Placeholder 6"/>
          <p:cNvSpPr>
            <a:spLocks noGrp="1"/>
          </p:cNvSpPr>
          <p:nvPr>
            <p:ph idx="1"/>
          </p:nvPr>
        </p:nvSpPr>
        <p:spPr/>
        <p:txBody>
          <a:bodyPr/>
          <a:lstStyle/>
          <a:p>
            <a:r>
              <a:rPr lang="en-US"/>
              <a:t>Demonstrate this on your screen:</a:t>
            </a:r>
          </a:p>
          <a:p>
            <a:pPr lvl="0"/>
            <a:r>
              <a:rPr lang="en-US"/>
              <a:t>Help Topics:</a:t>
            </a:r>
          </a:p>
          <a:p>
            <a:pPr lvl="1"/>
            <a:r>
              <a:rPr lang="en-US"/>
              <a:t>Hit the lower Help button &gt; User Guide and search for Menu</a:t>
            </a:r>
          </a:p>
        </p:txBody>
      </p:sp>
      <p:sp>
        <p:nvSpPr>
          <p:cNvPr id="3" name="Rectangle 2">
            <a:extLst>
              <a:ext uri="{FF2B5EF4-FFF2-40B4-BE49-F238E27FC236}">
                <a16:creationId xmlns:a16="http://schemas.microsoft.com/office/drawing/2014/main" id="{4D422301-4D04-4552-A292-260D0AE73573}"/>
              </a:ext>
            </a:extLst>
          </p:cNvPr>
          <p:cNvSpPr/>
          <p:nvPr/>
        </p:nvSpPr>
        <p:spPr>
          <a:xfrm>
            <a:off x="843280" y="2032000"/>
            <a:ext cx="2956560" cy="528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15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0"/>
          </p:nvPr>
        </p:nvSpPr>
        <p:spPr/>
        <p:txBody>
          <a:bodyPr/>
          <a:lstStyle/>
          <a:p>
            <a:fld id="{9BAF17C7-17EA-8D48-9B14-FB2C06BF0E79}" type="slidenum">
              <a:rPr lang="en-US" smtClean="0"/>
              <a:pPr/>
              <a:t>8</a:t>
            </a:fld>
            <a:endParaRPr lang="en-US" dirty="0"/>
          </a:p>
        </p:txBody>
      </p:sp>
      <p:sp>
        <p:nvSpPr>
          <p:cNvPr id="2" name="Title 1"/>
          <p:cNvSpPr>
            <a:spLocks noGrp="1"/>
          </p:cNvSpPr>
          <p:nvPr>
            <p:ph type="title"/>
          </p:nvPr>
        </p:nvSpPr>
        <p:spPr>
          <a:xfrm>
            <a:off x="6795880" y="0"/>
            <a:ext cx="7377319" cy="996509"/>
          </a:xfrm>
        </p:spPr>
        <p:txBody>
          <a:bodyPr>
            <a:noAutofit/>
          </a:bodyPr>
          <a:lstStyle/>
          <a:p>
            <a:r>
              <a:rPr lang="en-US" dirty="0"/>
              <a:t>Donation forms</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dirty="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Profile Display</a:t>
              </a:r>
            </a:p>
          </p:txBody>
        </p:sp>
        <p:sp>
          <p:nvSpPr>
            <p:cNvPr id="59" name="TextBox 58"/>
            <p:cNvSpPr txBox="1"/>
            <p:nvPr/>
          </p:nvSpPr>
          <p:spPr>
            <a:xfrm>
              <a:off x="1123739" y="4179090"/>
              <a:ext cx="3265971"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Memberships</a:t>
              </a:r>
            </a:p>
          </p:txBody>
        </p:sp>
        <p:sp>
          <p:nvSpPr>
            <p:cNvPr id="63" name="TextBox 62"/>
            <p:cNvSpPr txBox="1"/>
            <p:nvPr/>
          </p:nvSpPr>
          <p:spPr>
            <a:xfrm>
              <a:off x="1106547" y="1314814"/>
              <a:ext cx="3264010"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dirty="0"/>
                <a:t>Event Registrations</a:t>
              </a:r>
            </a:p>
          </p:txBody>
        </p:sp>
      </p:grpSp>
      <p:pic>
        <p:nvPicPr>
          <p:cNvPr id="11" name="Picture 10">
            <a:extLst>
              <a:ext uri="{FF2B5EF4-FFF2-40B4-BE49-F238E27FC236}">
                <a16:creationId xmlns:a16="http://schemas.microsoft.com/office/drawing/2014/main" id="{C08D4FBA-155D-44E8-A060-A9E5DA257B5B}"/>
              </a:ext>
            </a:extLst>
          </p:cNvPr>
          <p:cNvPicPr>
            <a:picLocks noChangeAspect="1"/>
          </p:cNvPicPr>
          <p:nvPr/>
        </p:nvPicPr>
        <p:blipFill>
          <a:blip r:embed="rId14"/>
          <a:stretch>
            <a:fillRect/>
          </a:stretch>
        </p:blipFill>
        <p:spPr>
          <a:xfrm>
            <a:off x="7981715" y="2066944"/>
            <a:ext cx="5006810" cy="4395980"/>
          </a:xfrm>
          <a:prstGeom prst="rect">
            <a:avLst/>
          </a:prstGeom>
        </p:spPr>
      </p:pic>
    </p:spTree>
    <p:extLst>
      <p:ext uri="{BB962C8B-B14F-4D97-AF65-F5344CB8AC3E}">
        <p14:creationId xmlns:p14="http://schemas.microsoft.com/office/powerpoint/2010/main" val="816657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F8EC-422B-4B00-B29A-095698834064}"/>
              </a:ext>
            </a:extLst>
          </p:cNvPr>
          <p:cNvSpPr>
            <a:spLocks noGrp="1"/>
          </p:cNvSpPr>
          <p:nvPr>
            <p:ph type="title"/>
          </p:nvPr>
        </p:nvSpPr>
        <p:spPr/>
        <p:txBody>
          <a:bodyPr/>
          <a:lstStyle/>
          <a:p>
            <a:r>
              <a:rPr lang="en-US"/>
              <a:t>Unit 3: Guide Me</a:t>
            </a:r>
          </a:p>
        </p:txBody>
      </p:sp>
      <p:sp>
        <p:nvSpPr>
          <p:cNvPr id="3" name="Content Placeholder 2">
            <a:extLst>
              <a:ext uri="{FF2B5EF4-FFF2-40B4-BE49-F238E27FC236}">
                <a16:creationId xmlns:a16="http://schemas.microsoft.com/office/drawing/2014/main" id="{7A908BA1-02A3-417F-85C9-AB853FBF6118}"/>
              </a:ext>
            </a:extLst>
          </p:cNvPr>
          <p:cNvSpPr>
            <a:spLocks noGrp="1"/>
          </p:cNvSpPr>
          <p:nvPr>
            <p:ph idx="1"/>
          </p:nvPr>
        </p:nvSpPr>
        <p:spPr/>
        <p:txBody>
          <a:bodyPr/>
          <a:lstStyle/>
          <a:p>
            <a:r>
              <a:rPr lang="en-US" dirty="0"/>
              <a:t>Under </a:t>
            </a:r>
            <a:r>
              <a:rPr lang="en-US" b="1" dirty="0"/>
              <a:t>Get Involved</a:t>
            </a:r>
            <a:r>
              <a:rPr lang="en-US" dirty="0"/>
              <a:t>, let’s link to our new Membership page</a:t>
            </a:r>
          </a:p>
        </p:txBody>
      </p:sp>
      <p:sp>
        <p:nvSpPr>
          <p:cNvPr id="4" name="Slide Number Placeholder 3">
            <a:extLst>
              <a:ext uri="{FF2B5EF4-FFF2-40B4-BE49-F238E27FC236}">
                <a16:creationId xmlns:a16="http://schemas.microsoft.com/office/drawing/2014/main" id="{E7A1CA28-D69F-4309-B351-09929DD05972}"/>
              </a:ext>
            </a:extLst>
          </p:cNvPr>
          <p:cNvSpPr>
            <a:spLocks noGrp="1"/>
          </p:cNvSpPr>
          <p:nvPr>
            <p:ph type="sldNum" sz="quarter" idx="4"/>
          </p:nvPr>
        </p:nvSpPr>
        <p:spPr/>
        <p:txBody>
          <a:bodyPr/>
          <a:lstStyle/>
          <a:p>
            <a:fld id="{9BAF17C7-17EA-8D48-9B14-FB2C06BF0E79}" type="slidenum">
              <a:rPr lang="en-US" smtClean="0"/>
              <a:pPr/>
              <a:t>80</a:t>
            </a:fld>
            <a:endParaRPr lang="en-US"/>
          </a:p>
        </p:txBody>
      </p:sp>
    </p:spTree>
    <p:extLst>
      <p:ext uri="{BB962C8B-B14F-4D97-AF65-F5344CB8AC3E}">
        <p14:creationId xmlns:p14="http://schemas.microsoft.com/office/powerpoint/2010/main" val="996910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allout: Quad Arrow 15">
            <a:extLst>
              <a:ext uri="{FF2B5EF4-FFF2-40B4-BE49-F238E27FC236}">
                <a16:creationId xmlns:a16="http://schemas.microsoft.com/office/drawing/2014/main" id="{D3859225-858B-4FA7-A572-F711CD7B8B30}"/>
              </a:ext>
            </a:extLst>
          </p:cNvPr>
          <p:cNvSpPr/>
          <p:nvPr/>
        </p:nvSpPr>
        <p:spPr>
          <a:xfrm rot="2700000">
            <a:off x="2927290" y="2421227"/>
            <a:ext cx="3423663" cy="3387146"/>
          </a:xfrm>
          <a:prstGeom prst="quadArrowCallout">
            <a:avLst>
              <a:gd name="adj1" fmla="val 5789"/>
              <a:gd name="adj2" fmla="val 8175"/>
              <a:gd name="adj3" fmla="val 18515"/>
              <a:gd name="adj4" fmla="val 22670"/>
            </a:avLst>
          </a:prstGeom>
          <a:solidFill>
            <a:schemeClr val="tx1">
              <a:lumMod val="50000"/>
              <a:lumOff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EC4D4E8-C6E8-48A0-8895-57720C70CBD9}"/>
              </a:ext>
            </a:extLst>
          </p:cNvPr>
          <p:cNvSpPr>
            <a:spLocks noGrp="1"/>
          </p:cNvSpPr>
          <p:nvPr>
            <p:ph type="title"/>
          </p:nvPr>
        </p:nvSpPr>
        <p:spPr/>
        <p:txBody>
          <a:bodyPr/>
          <a:lstStyle/>
          <a:p>
            <a:r>
              <a:rPr lang="en-US"/>
              <a:t>Unit 3: Template parts vs. page parts</a:t>
            </a:r>
          </a:p>
        </p:txBody>
      </p:sp>
      <p:grpSp>
        <p:nvGrpSpPr>
          <p:cNvPr id="5" name="Group 4">
            <a:extLst>
              <a:ext uri="{FF2B5EF4-FFF2-40B4-BE49-F238E27FC236}">
                <a16:creationId xmlns:a16="http://schemas.microsoft.com/office/drawing/2014/main" id="{63D7EE1D-472B-4604-B196-5BD288C0F8A1}"/>
              </a:ext>
            </a:extLst>
          </p:cNvPr>
          <p:cNvGrpSpPr/>
          <p:nvPr/>
        </p:nvGrpSpPr>
        <p:grpSpPr>
          <a:xfrm>
            <a:off x="6375699" y="1578835"/>
            <a:ext cx="1879003" cy="2330973"/>
            <a:chOff x="5758482" y="1837366"/>
            <a:chExt cx="3701593" cy="4626991"/>
          </a:xfrm>
        </p:grpSpPr>
        <p:grpSp>
          <p:nvGrpSpPr>
            <p:cNvPr id="61" name="Group 60">
              <a:extLst>
                <a:ext uri="{FF2B5EF4-FFF2-40B4-BE49-F238E27FC236}">
                  <a16:creationId xmlns:a16="http://schemas.microsoft.com/office/drawing/2014/main" id="{3DEB3910-4A91-4972-A0E0-75A10734770B}"/>
                </a:ext>
              </a:extLst>
            </p:cNvPr>
            <p:cNvGrpSpPr/>
            <p:nvPr/>
          </p:nvGrpSpPr>
          <p:grpSpPr>
            <a:xfrm>
              <a:off x="5758482" y="1837366"/>
              <a:ext cx="3701593" cy="4626991"/>
              <a:chOff x="7830544" y="3315829"/>
              <a:chExt cx="1828800" cy="2286000"/>
            </a:xfrm>
          </p:grpSpPr>
          <p:sp>
            <p:nvSpPr>
              <p:cNvPr id="62" name="Rectangle 61">
                <a:extLst>
                  <a:ext uri="{FF2B5EF4-FFF2-40B4-BE49-F238E27FC236}">
                    <a16:creationId xmlns:a16="http://schemas.microsoft.com/office/drawing/2014/main" id="{208FCECF-C065-4819-9BEB-41DF2095DBCE}"/>
                  </a:ext>
                </a:extLst>
              </p:cNvPr>
              <p:cNvSpPr/>
              <p:nvPr/>
            </p:nvSpPr>
            <p:spPr>
              <a:xfrm>
                <a:off x="7830544" y="3315829"/>
                <a:ext cx="1828800" cy="2286000"/>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E649B913-7D17-4D3F-9DF5-0A6C85DE3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1517" b="84840"/>
              <a:stretch/>
            </p:blipFill>
            <p:spPr>
              <a:xfrm>
                <a:off x="7936661" y="3404875"/>
                <a:ext cx="1604293" cy="479235"/>
              </a:xfrm>
              <a:prstGeom prst="rect">
                <a:avLst/>
              </a:prstGeom>
              <a:ln>
                <a:noFill/>
              </a:ln>
            </p:spPr>
          </p:pic>
          <p:grpSp>
            <p:nvGrpSpPr>
              <p:cNvPr id="64" name="Group 63">
                <a:extLst>
                  <a:ext uri="{FF2B5EF4-FFF2-40B4-BE49-F238E27FC236}">
                    <a16:creationId xmlns:a16="http://schemas.microsoft.com/office/drawing/2014/main" id="{BF4C34C2-2D6E-4158-A380-A77BFDFB0132}"/>
                  </a:ext>
                </a:extLst>
              </p:cNvPr>
              <p:cNvGrpSpPr/>
              <p:nvPr/>
            </p:nvGrpSpPr>
            <p:grpSpPr>
              <a:xfrm>
                <a:off x="7949364" y="4626588"/>
                <a:ext cx="1600763" cy="854812"/>
                <a:chOff x="1105366" y="4694889"/>
                <a:chExt cx="1600763" cy="854812"/>
              </a:xfrm>
            </p:grpSpPr>
            <p:sp>
              <p:nvSpPr>
                <p:cNvPr id="67" name="Rectangle 66">
                  <a:extLst>
                    <a:ext uri="{FF2B5EF4-FFF2-40B4-BE49-F238E27FC236}">
                      <a16:creationId xmlns:a16="http://schemas.microsoft.com/office/drawing/2014/main" id="{23783527-F04A-47ED-AE0D-A1CBC89FDC93}"/>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712646C-BE28-4C90-9E57-815AE9A6B0A7}"/>
                    </a:ext>
                  </a:extLst>
                </p:cNvPr>
                <p:cNvSpPr/>
                <p:nvPr/>
              </p:nvSpPr>
              <p:spPr>
                <a:xfrm>
                  <a:off x="2206842"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9263DB8-0627-419B-A88A-0F97CB485B69}"/>
                    </a:ext>
                  </a:extLst>
                </p:cNvPr>
                <p:cNvSpPr/>
                <p:nvPr/>
              </p:nvSpPr>
              <p:spPr>
                <a:xfrm>
                  <a:off x="1672452"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47A9696-9CEA-4933-9390-5F791F86A8FF}"/>
                    </a:ext>
                  </a:extLst>
                </p:cNvPr>
                <p:cNvSpPr/>
                <p:nvPr/>
              </p:nvSpPr>
              <p:spPr>
                <a:xfrm>
                  <a:off x="1126571" y="4694889"/>
                  <a:ext cx="457200" cy="548640"/>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7" name="Rectangle 56">
              <a:extLst>
                <a:ext uri="{FF2B5EF4-FFF2-40B4-BE49-F238E27FC236}">
                  <a16:creationId xmlns:a16="http://schemas.microsoft.com/office/drawing/2014/main" id="{5A8D4FA4-19BF-45BF-AFA6-9AD206A9C1E4}"/>
                </a:ext>
              </a:extLst>
            </p:cNvPr>
            <p:cNvSpPr/>
            <p:nvPr/>
          </p:nvSpPr>
          <p:spPr>
            <a:xfrm>
              <a:off x="5945081" y="2833950"/>
              <a:ext cx="3293932" cy="1441407"/>
            </a:xfrm>
            <a:prstGeom prst="rect">
              <a:avLst/>
            </a:prstGeom>
            <a:solidFill>
              <a:schemeClr val="tx2">
                <a:lumMod val="75000"/>
              </a:schemeClr>
            </a:solidFill>
            <a:ln w="12700">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8DE715E-8E60-4BA0-9653-C71751EF49B4}"/>
              </a:ext>
            </a:extLst>
          </p:cNvPr>
          <p:cNvGrpSpPr/>
          <p:nvPr/>
        </p:nvGrpSpPr>
        <p:grpSpPr>
          <a:xfrm>
            <a:off x="6373368" y="4325185"/>
            <a:ext cx="1883664" cy="2331720"/>
            <a:chOff x="10628014" y="3000630"/>
            <a:chExt cx="3701593" cy="4626991"/>
          </a:xfrm>
        </p:grpSpPr>
        <p:sp>
          <p:nvSpPr>
            <p:cNvPr id="71" name="Rectangle 70">
              <a:extLst>
                <a:ext uri="{FF2B5EF4-FFF2-40B4-BE49-F238E27FC236}">
                  <a16:creationId xmlns:a16="http://schemas.microsoft.com/office/drawing/2014/main" id="{DCE723C6-3C88-4603-8AA9-D43640E9A857}"/>
                </a:ext>
              </a:extLst>
            </p:cNvPr>
            <p:cNvSpPr/>
            <p:nvPr/>
          </p:nvSpPr>
          <p:spPr>
            <a:xfrm>
              <a:off x="10628014" y="3000630"/>
              <a:ext cx="3701593" cy="4626991"/>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73C8AB12-1BDD-4A9A-9DA7-14ABE68CCB31}"/>
                </a:ext>
              </a:extLst>
            </p:cNvPr>
            <p:cNvGrpSpPr/>
            <p:nvPr/>
          </p:nvGrpSpPr>
          <p:grpSpPr>
            <a:xfrm>
              <a:off x="10868512" y="5653679"/>
              <a:ext cx="3240033" cy="1730187"/>
              <a:chOff x="1105366" y="4694889"/>
              <a:chExt cx="1600763" cy="854812"/>
            </a:xfrm>
          </p:grpSpPr>
          <p:sp>
            <p:nvSpPr>
              <p:cNvPr id="76" name="Rectangle 75">
                <a:extLst>
                  <a:ext uri="{FF2B5EF4-FFF2-40B4-BE49-F238E27FC236}">
                    <a16:creationId xmlns:a16="http://schemas.microsoft.com/office/drawing/2014/main" id="{CEBC9B9E-B4FA-40AF-8214-0252CDECE011}"/>
                  </a:ext>
                </a:extLst>
              </p:cNvPr>
              <p:cNvSpPr/>
              <p:nvPr/>
            </p:nvSpPr>
            <p:spPr>
              <a:xfrm>
                <a:off x="1105366" y="5304557"/>
                <a:ext cx="1600763" cy="245144"/>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E3957ED-613B-4FEA-9557-C23441221F6B}"/>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0BDAF9C-C0F9-4537-8BAE-172BC1C326BA}"/>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75E27DC-1B0A-43CB-A65E-68DE72A46C75}"/>
                  </a:ext>
                </a:extLst>
              </p:cNvPr>
              <p:cNvSpPr/>
              <p:nvPr/>
            </p:nvSpPr>
            <p:spPr>
              <a:xfrm>
                <a:off x="1120386"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118B1718-CD43-4C41-9F25-B00EA7E2D0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307" t="16012" r="2645" b="47008"/>
            <a:stretch/>
          </p:blipFill>
          <p:spPr>
            <a:xfrm>
              <a:off x="10886215" y="4033597"/>
              <a:ext cx="3203764" cy="1436478"/>
            </a:xfrm>
            <a:prstGeom prst="rect">
              <a:avLst/>
            </a:prstGeom>
          </p:spPr>
        </p:pic>
        <p:sp>
          <p:nvSpPr>
            <p:cNvPr id="65" name="Rectangle 64">
              <a:extLst>
                <a:ext uri="{FF2B5EF4-FFF2-40B4-BE49-F238E27FC236}">
                  <a16:creationId xmlns:a16="http://schemas.microsoft.com/office/drawing/2014/main" id="{A0D30462-2C37-4521-B29F-8E16EE474BBD}"/>
                </a:ext>
              </a:extLst>
            </p:cNvPr>
            <p:cNvSpPr/>
            <p:nvPr/>
          </p:nvSpPr>
          <p:spPr>
            <a:xfrm>
              <a:off x="10868512" y="3167442"/>
              <a:ext cx="3240033" cy="682551"/>
            </a:xfrm>
            <a:prstGeom prst="rect">
              <a:avLst/>
            </a:prstGeom>
            <a:solidFill>
              <a:schemeClr val="tx2">
                <a:lumMod val="7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6D5D2AFC-14E5-42D5-9D91-6B99A33540E6}"/>
                </a:ext>
              </a:extLst>
            </p:cNvPr>
            <p:cNvGrpSpPr/>
            <p:nvPr/>
          </p:nvGrpSpPr>
          <p:grpSpPr>
            <a:xfrm>
              <a:off x="10848837" y="4005650"/>
              <a:ext cx="3259708" cy="1464425"/>
              <a:chOff x="4023360" y="2456108"/>
              <a:chExt cx="6224227" cy="2795551"/>
            </a:xfrm>
          </p:grpSpPr>
          <p:sp>
            <p:nvSpPr>
              <p:cNvPr id="70" name="Rectangle 69">
                <a:extLst>
                  <a:ext uri="{FF2B5EF4-FFF2-40B4-BE49-F238E27FC236}">
                    <a16:creationId xmlns:a16="http://schemas.microsoft.com/office/drawing/2014/main" id="{B1A620A3-65FA-45E6-BFD6-865E8AC0C45A}"/>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9A83896D-9D1E-4A96-B48A-E13F8B7E32AA}"/>
                  </a:ext>
                </a:extLst>
              </p:cNvPr>
              <p:cNvGrpSpPr/>
              <p:nvPr/>
            </p:nvGrpSpPr>
            <p:grpSpPr>
              <a:xfrm>
                <a:off x="4023360" y="3663373"/>
                <a:ext cx="6224227" cy="1588286"/>
                <a:chOff x="-200722" y="4554901"/>
                <a:chExt cx="12447877" cy="3755979"/>
              </a:xfrm>
            </p:grpSpPr>
            <p:sp>
              <p:nvSpPr>
                <p:cNvPr id="85" name="Rectangle 84">
                  <a:extLst>
                    <a:ext uri="{FF2B5EF4-FFF2-40B4-BE49-F238E27FC236}">
                      <a16:creationId xmlns:a16="http://schemas.microsoft.com/office/drawing/2014/main" id="{A9AACCE1-3A18-4F0A-87FA-74E0DCD6E85F}"/>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HelveticaNeueLT Std Thin"/>
                    <a:ea typeface="+mn-ea"/>
                    <a:cs typeface="+mn-cs"/>
                  </a:endParaRPr>
                </a:p>
              </p:txBody>
            </p:sp>
            <p:pic>
              <p:nvPicPr>
                <p:cNvPr id="86" name="Picture 85">
                  <a:extLst>
                    <a:ext uri="{FF2B5EF4-FFF2-40B4-BE49-F238E27FC236}">
                      <a16:creationId xmlns:a16="http://schemas.microsoft.com/office/drawing/2014/main" id="{9F2228E0-C91E-461A-9A37-5D37FEB556BD}"/>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84" name="Picture 83">
                <a:extLst>
                  <a:ext uri="{FF2B5EF4-FFF2-40B4-BE49-F238E27FC236}">
                    <a16:creationId xmlns:a16="http://schemas.microsoft.com/office/drawing/2014/main" id="{01D7F0F5-EC81-4156-B478-9DA8029EE12A}"/>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pic>
          <p:nvPicPr>
            <p:cNvPr id="87" name="Picture 86">
              <a:extLst>
                <a:ext uri="{FF2B5EF4-FFF2-40B4-BE49-F238E27FC236}">
                  <a16:creationId xmlns:a16="http://schemas.microsoft.com/office/drawing/2014/main" id="{E077F5CB-D80E-4933-8634-13F4B5C823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10848837" y="5650963"/>
              <a:ext cx="1110478" cy="1139278"/>
            </a:xfrm>
            <a:prstGeom prst="rect">
              <a:avLst/>
            </a:prstGeom>
          </p:spPr>
        </p:pic>
        <p:grpSp>
          <p:nvGrpSpPr>
            <p:cNvPr id="88" name="Group 87">
              <a:extLst>
                <a:ext uri="{FF2B5EF4-FFF2-40B4-BE49-F238E27FC236}">
                  <a16:creationId xmlns:a16="http://schemas.microsoft.com/office/drawing/2014/main" id="{F88FF00E-BE73-4F31-88A0-E8A15260E758}"/>
                </a:ext>
              </a:extLst>
            </p:cNvPr>
            <p:cNvGrpSpPr/>
            <p:nvPr/>
          </p:nvGrpSpPr>
          <p:grpSpPr>
            <a:xfrm>
              <a:off x="11938825" y="5636176"/>
              <a:ext cx="1110478" cy="1247835"/>
              <a:chOff x="5965041" y="3833612"/>
              <a:chExt cx="1110478" cy="1247835"/>
            </a:xfrm>
          </p:grpSpPr>
          <p:pic>
            <p:nvPicPr>
              <p:cNvPr id="89" name="Picture 88">
                <a:extLst>
                  <a:ext uri="{FF2B5EF4-FFF2-40B4-BE49-F238E27FC236}">
                    <a16:creationId xmlns:a16="http://schemas.microsoft.com/office/drawing/2014/main" id="{D9C3B4FE-C31D-4D7C-8596-EA14755CB1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90" name="Rectangle 89">
                <a:extLst>
                  <a:ext uri="{FF2B5EF4-FFF2-40B4-BE49-F238E27FC236}">
                    <a16:creationId xmlns:a16="http://schemas.microsoft.com/office/drawing/2014/main" id="{FCA71A23-BAF9-48D6-940A-B3F3368BA6C5}"/>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7BF729F5-96CB-40D8-984C-F98170C5EE0E}"/>
                </a:ext>
              </a:extLst>
            </p:cNvPr>
            <p:cNvGrpSpPr/>
            <p:nvPr/>
          </p:nvGrpSpPr>
          <p:grpSpPr>
            <a:xfrm>
              <a:off x="13014038" y="5634921"/>
              <a:ext cx="1110478" cy="1247835"/>
              <a:chOff x="5965041" y="3833612"/>
              <a:chExt cx="1110478" cy="1247835"/>
            </a:xfrm>
          </p:grpSpPr>
          <p:pic>
            <p:nvPicPr>
              <p:cNvPr id="92" name="Picture 91">
                <a:extLst>
                  <a:ext uri="{FF2B5EF4-FFF2-40B4-BE49-F238E27FC236}">
                    <a16:creationId xmlns:a16="http://schemas.microsoft.com/office/drawing/2014/main" id="{7AC98703-F06E-434C-888F-E7759AD5D4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93" name="Rectangle 92">
                <a:extLst>
                  <a:ext uri="{FF2B5EF4-FFF2-40B4-BE49-F238E27FC236}">
                    <a16:creationId xmlns:a16="http://schemas.microsoft.com/office/drawing/2014/main" id="{49985095-161D-4017-BDEB-C6E73D352253}"/>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 name="Rectangle: Rounded Corners 11">
            <a:extLst>
              <a:ext uri="{FF2B5EF4-FFF2-40B4-BE49-F238E27FC236}">
                <a16:creationId xmlns:a16="http://schemas.microsoft.com/office/drawing/2014/main" id="{058B0540-23E8-45D5-985D-197446629F5D}"/>
              </a:ext>
            </a:extLst>
          </p:cNvPr>
          <p:cNvSpPr/>
          <p:nvPr/>
        </p:nvSpPr>
        <p:spPr>
          <a:xfrm>
            <a:off x="9791700" y="1578835"/>
            <a:ext cx="4107180" cy="2208175"/>
          </a:xfrm>
          <a:prstGeom prst="roundRect">
            <a:avLst/>
          </a:prstGeom>
          <a:solidFill>
            <a:schemeClr val="bg2"/>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4DF9E9C1-3447-447E-A36E-B175DCB2AE61}"/>
              </a:ext>
            </a:extLst>
          </p:cNvPr>
          <p:cNvSpPr/>
          <p:nvPr/>
        </p:nvSpPr>
        <p:spPr>
          <a:xfrm>
            <a:off x="9791700" y="4385856"/>
            <a:ext cx="4107180" cy="2208175"/>
          </a:xfrm>
          <a:prstGeom prst="roundRect">
            <a:avLst/>
          </a:prstGeom>
          <a:solidFill>
            <a:schemeClr val="accent4"/>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C575549-FDAD-4DD5-B03F-D0D048C89CF1}"/>
              </a:ext>
            </a:extLst>
          </p:cNvPr>
          <p:cNvGrpSpPr/>
          <p:nvPr/>
        </p:nvGrpSpPr>
        <p:grpSpPr>
          <a:xfrm>
            <a:off x="1135297" y="1801305"/>
            <a:ext cx="3701593" cy="4626991"/>
            <a:chOff x="705645" y="1837366"/>
            <a:chExt cx="3701593" cy="4626991"/>
          </a:xfrm>
        </p:grpSpPr>
        <p:sp>
          <p:nvSpPr>
            <p:cNvPr id="100" name="Rectangle 99">
              <a:extLst>
                <a:ext uri="{FF2B5EF4-FFF2-40B4-BE49-F238E27FC236}">
                  <a16:creationId xmlns:a16="http://schemas.microsoft.com/office/drawing/2014/main" id="{B8EA045D-6DC5-40ED-89CB-4F1E77D590F0}"/>
                </a:ext>
              </a:extLst>
            </p:cNvPr>
            <p:cNvSpPr/>
            <p:nvPr/>
          </p:nvSpPr>
          <p:spPr>
            <a:xfrm>
              <a:off x="705645" y="1837366"/>
              <a:ext cx="3701593" cy="4626991"/>
            </a:xfrm>
            <a:prstGeom prst="rect">
              <a:avLst/>
            </a:prstGeom>
            <a:solidFill>
              <a:srgbClr val="EEEEEE"/>
            </a:solidFill>
            <a:ln w="571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EBCC8E1D-CB10-438B-B73D-4A26FBEF081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1517" b="84840"/>
            <a:stretch/>
          </p:blipFill>
          <p:spPr>
            <a:xfrm>
              <a:off x="920432" y="2017600"/>
              <a:ext cx="3247178" cy="969998"/>
            </a:xfrm>
            <a:prstGeom prst="rect">
              <a:avLst/>
            </a:prstGeom>
          </p:spPr>
        </p:pic>
        <p:grpSp>
          <p:nvGrpSpPr>
            <p:cNvPr id="104" name="Group 103">
              <a:extLst>
                <a:ext uri="{FF2B5EF4-FFF2-40B4-BE49-F238E27FC236}">
                  <a16:creationId xmlns:a16="http://schemas.microsoft.com/office/drawing/2014/main" id="{F0954863-7411-4D65-96C7-02985579AD73}"/>
                </a:ext>
              </a:extLst>
            </p:cNvPr>
            <p:cNvGrpSpPr/>
            <p:nvPr/>
          </p:nvGrpSpPr>
          <p:grpSpPr>
            <a:xfrm>
              <a:off x="946143" y="4490415"/>
              <a:ext cx="3240033" cy="1730187"/>
              <a:chOff x="1105366" y="4694889"/>
              <a:chExt cx="1600763" cy="854812"/>
            </a:xfrm>
          </p:grpSpPr>
          <p:sp>
            <p:nvSpPr>
              <p:cNvPr id="125" name="Rectangle 124">
                <a:extLst>
                  <a:ext uri="{FF2B5EF4-FFF2-40B4-BE49-F238E27FC236}">
                    <a16:creationId xmlns:a16="http://schemas.microsoft.com/office/drawing/2014/main" id="{2C99AB04-0CE6-476A-990B-651907B6BF05}"/>
                  </a:ext>
                </a:extLst>
              </p:cNvPr>
              <p:cNvSpPr/>
              <p:nvPr/>
            </p:nvSpPr>
            <p:spPr>
              <a:xfrm>
                <a:off x="1105366" y="5304557"/>
                <a:ext cx="1600763" cy="245144"/>
              </a:xfrm>
              <a:prstGeom prst="rect">
                <a:avLst/>
              </a:prstGeom>
              <a:gradFill flip="none" rotWithShape="1">
                <a:gsLst>
                  <a:gs pos="0">
                    <a:srgbClr val="2A6188">
                      <a:shade val="30000"/>
                      <a:satMod val="115000"/>
                    </a:srgbClr>
                  </a:gs>
                  <a:gs pos="50000">
                    <a:srgbClr val="2A6188">
                      <a:shade val="67500"/>
                      <a:satMod val="115000"/>
                    </a:srgbClr>
                  </a:gs>
                  <a:gs pos="100000">
                    <a:srgbClr val="4994C7"/>
                  </a:gs>
                </a:gsLst>
                <a:lin ang="0" scaled="1"/>
                <a:tileRect/>
              </a:gra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4F8E146-8FDD-4C0E-9DE3-19C2AA03892B}"/>
                  </a:ext>
                </a:extLst>
              </p:cNvPr>
              <p:cNvSpPr/>
              <p:nvPr/>
            </p:nvSpPr>
            <p:spPr>
              <a:xfrm>
                <a:off x="220684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9DE3193-387C-4AB9-8812-61574B9C1B98}"/>
                  </a:ext>
                </a:extLst>
              </p:cNvPr>
              <p:cNvSpPr/>
              <p:nvPr/>
            </p:nvSpPr>
            <p:spPr>
              <a:xfrm>
                <a:off x="1672452" y="4694889"/>
                <a:ext cx="457200" cy="548640"/>
              </a:xfrm>
              <a:prstGeom prst="rect">
                <a:avLst/>
              </a:prstGeom>
              <a:solidFill>
                <a:schemeClr val="accent1">
                  <a:lumMod val="40000"/>
                  <a:lumOff val="6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5" name="Picture 104">
              <a:extLst>
                <a:ext uri="{FF2B5EF4-FFF2-40B4-BE49-F238E27FC236}">
                  <a16:creationId xmlns:a16="http://schemas.microsoft.com/office/drawing/2014/main" id="{2F4FA97F-352A-42CF-9E1F-C6EA8D2DB4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920432" y="4471846"/>
              <a:ext cx="1110478" cy="1139278"/>
            </a:xfrm>
            <a:prstGeom prst="rect">
              <a:avLst/>
            </a:prstGeom>
          </p:spPr>
        </p:pic>
        <p:grpSp>
          <p:nvGrpSpPr>
            <p:cNvPr id="106" name="Group 105">
              <a:extLst>
                <a:ext uri="{FF2B5EF4-FFF2-40B4-BE49-F238E27FC236}">
                  <a16:creationId xmlns:a16="http://schemas.microsoft.com/office/drawing/2014/main" id="{31227939-19ED-4D43-B672-21D4075F212B}"/>
                </a:ext>
              </a:extLst>
            </p:cNvPr>
            <p:cNvGrpSpPr/>
            <p:nvPr/>
          </p:nvGrpSpPr>
          <p:grpSpPr>
            <a:xfrm>
              <a:off x="920432" y="2775695"/>
              <a:ext cx="3249426" cy="1464425"/>
              <a:chOff x="4023360" y="2456108"/>
              <a:chExt cx="6224227" cy="2795551"/>
            </a:xfrm>
          </p:grpSpPr>
          <p:sp>
            <p:nvSpPr>
              <p:cNvPr id="120" name="Rectangle 119">
                <a:extLst>
                  <a:ext uri="{FF2B5EF4-FFF2-40B4-BE49-F238E27FC236}">
                    <a16:creationId xmlns:a16="http://schemas.microsoft.com/office/drawing/2014/main" id="{6647761B-771F-4AC0-9BE1-86CD47369CFC}"/>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2A415855-3C8A-418F-B1DF-C00CB1240D32}"/>
                  </a:ext>
                </a:extLst>
              </p:cNvPr>
              <p:cNvGrpSpPr/>
              <p:nvPr/>
            </p:nvGrpSpPr>
            <p:grpSpPr>
              <a:xfrm>
                <a:off x="4023360" y="3663373"/>
                <a:ext cx="6224227" cy="1588286"/>
                <a:chOff x="-200722" y="4554901"/>
                <a:chExt cx="12447877" cy="3755979"/>
              </a:xfrm>
            </p:grpSpPr>
            <p:sp>
              <p:nvSpPr>
                <p:cNvPr id="123" name="Rectangle 122">
                  <a:extLst>
                    <a:ext uri="{FF2B5EF4-FFF2-40B4-BE49-F238E27FC236}">
                      <a16:creationId xmlns:a16="http://schemas.microsoft.com/office/drawing/2014/main" id="{745F8610-0656-4CA3-9454-5F7999765DC2}"/>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HelveticaNeueLT Std Thin"/>
                    <a:ea typeface="+mn-ea"/>
                    <a:cs typeface="+mn-cs"/>
                  </a:endParaRPr>
                </a:p>
              </p:txBody>
            </p:sp>
            <p:pic>
              <p:nvPicPr>
                <p:cNvPr id="124" name="Picture 123">
                  <a:extLst>
                    <a:ext uri="{FF2B5EF4-FFF2-40B4-BE49-F238E27FC236}">
                      <a16:creationId xmlns:a16="http://schemas.microsoft.com/office/drawing/2014/main" id="{9762E229-4147-4C88-92C4-36475C62E08B}"/>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122" name="Picture 121">
                <a:extLst>
                  <a:ext uri="{FF2B5EF4-FFF2-40B4-BE49-F238E27FC236}">
                    <a16:creationId xmlns:a16="http://schemas.microsoft.com/office/drawing/2014/main" id="{53D5C706-2FF1-45E8-924A-0E18FADFD563}"/>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07" name="Group 106">
              <a:extLst>
                <a:ext uri="{FF2B5EF4-FFF2-40B4-BE49-F238E27FC236}">
                  <a16:creationId xmlns:a16="http://schemas.microsoft.com/office/drawing/2014/main" id="{C37722BA-B2DB-4318-BD92-A754E0CA60F6}"/>
                </a:ext>
              </a:extLst>
            </p:cNvPr>
            <p:cNvGrpSpPr/>
            <p:nvPr/>
          </p:nvGrpSpPr>
          <p:grpSpPr>
            <a:xfrm>
              <a:off x="920432" y="2757790"/>
              <a:ext cx="3259708" cy="1464425"/>
              <a:chOff x="4023360" y="2456108"/>
              <a:chExt cx="6224227" cy="2795551"/>
            </a:xfrm>
          </p:grpSpPr>
          <p:sp>
            <p:nvSpPr>
              <p:cNvPr id="115" name="Rectangle 114">
                <a:extLst>
                  <a:ext uri="{FF2B5EF4-FFF2-40B4-BE49-F238E27FC236}">
                    <a16:creationId xmlns:a16="http://schemas.microsoft.com/office/drawing/2014/main" id="{6BD78D8E-95AA-49A0-A513-FAAA63C60E60}"/>
                  </a:ext>
                </a:extLst>
              </p:cNvPr>
              <p:cNvSpPr/>
              <p:nvPr/>
            </p:nvSpPr>
            <p:spPr>
              <a:xfrm>
                <a:off x="4023360" y="2456108"/>
                <a:ext cx="6224227" cy="1650522"/>
              </a:xfrm>
              <a:prstGeom prst="rect">
                <a:avLst/>
              </a:prstGeom>
              <a:solidFill>
                <a:srgbClr val="B0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F353C4D0-5C68-48C6-9E0F-9E1B785A48BF}"/>
                  </a:ext>
                </a:extLst>
              </p:cNvPr>
              <p:cNvGrpSpPr/>
              <p:nvPr/>
            </p:nvGrpSpPr>
            <p:grpSpPr>
              <a:xfrm>
                <a:off x="4023360" y="3663373"/>
                <a:ext cx="6224227" cy="1588286"/>
                <a:chOff x="-200722" y="4554901"/>
                <a:chExt cx="12447877" cy="3755979"/>
              </a:xfrm>
            </p:grpSpPr>
            <p:sp>
              <p:nvSpPr>
                <p:cNvPr id="118" name="Rectangle 117">
                  <a:extLst>
                    <a:ext uri="{FF2B5EF4-FFF2-40B4-BE49-F238E27FC236}">
                      <a16:creationId xmlns:a16="http://schemas.microsoft.com/office/drawing/2014/main" id="{121FE416-DB5C-45EE-8C5B-0DAAB75E85A6}"/>
                    </a:ext>
                  </a:extLst>
                </p:cNvPr>
                <p:cNvSpPr/>
                <p:nvPr/>
              </p:nvSpPr>
              <p:spPr>
                <a:xfrm>
                  <a:off x="-200722" y="5603115"/>
                  <a:ext cx="12447877" cy="2707765"/>
                </a:xfrm>
                <a:prstGeom prst="rect">
                  <a:avLst/>
                </a:prstGeom>
                <a:solidFill>
                  <a:srgbClr val="73BE4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prstClr val="white"/>
                    </a:solidFill>
                    <a:effectLst/>
                    <a:uLnTx/>
                    <a:uFillTx/>
                    <a:latin typeface="HelveticaNeueLT Std Thin"/>
                    <a:ea typeface="+mn-ea"/>
                    <a:cs typeface="+mn-cs"/>
                  </a:endParaRPr>
                </a:p>
              </p:txBody>
            </p:sp>
            <p:pic>
              <p:nvPicPr>
                <p:cNvPr id="119" name="Picture 118">
                  <a:extLst>
                    <a:ext uri="{FF2B5EF4-FFF2-40B4-BE49-F238E27FC236}">
                      <a16:creationId xmlns:a16="http://schemas.microsoft.com/office/drawing/2014/main" id="{B28FAA55-9618-4FAA-BE1F-24CDB8A9FF3D}"/>
                    </a:ext>
                  </a:extLst>
                </p:cNvPr>
                <p:cNvPicPr>
                  <a:picLocks noChangeAspect="1"/>
                </p:cNvPicPr>
                <p:nvPr/>
              </p:nvPicPr>
              <p:blipFill rotWithShape="1">
                <a:blip r:embed="rId4"/>
                <a:srcRect t="66358" r="77744" b="11079"/>
                <a:stretch/>
              </p:blipFill>
              <p:spPr>
                <a:xfrm>
                  <a:off x="0" y="4554901"/>
                  <a:ext cx="3256156" cy="1784196"/>
                </a:xfrm>
                <a:prstGeom prst="rect">
                  <a:avLst/>
                </a:prstGeom>
              </p:spPr>
            </p:pic>
          </p:grpSp>
          <p:pic>
            <p:nvPicPr>
              <p:cNvPr id="117" name="Picture 116">
                <a:extLst>
                  <a:ext uri="{FF2B5EF4-FFF2-40B4-BE49-F238E27FC236}">
                    <a16:creationId xmlns:a16="http://schemas.microsoft.com/office/drawing/2014/main" id="{12BEBC3F-5FED-4127-8755-11E8722F901A}"/>
                  </a:ext>
                </a:extLst>
              </p:cNvPr>
              <p:cNvPicPr>
                <a:picLocks noChangeAspect="1"/>
              </p:cNvPicPr>
              <p:nvPr/>
            </p:nvPicPr>
            <p:blipFill rotWithShape="1">
              <a:blip r:embed="rId5">
                <a:extLst>
                  <a:ext uri="{28A0092B-C50C-407E-A947-70E740481C1C}">
                    <a14:useLocalDpi xmlns:a14="http://schemas.microsoft.com/office/drawing/2010/main" val="0"/>
                  </a:ext>
                </a:extLst>
              </a:blip>
              <a:srcRect b="43889"/>
              <a:stretch/>
            </p:blipFill>
            <p:spPr>
              <a:xfrm>
                <a:off x="5384184" y="2634583"/>
                <a:ext cx="2108906" cy="2617076"/>
              </a:xfrm>
              <a:prstGeom prst="rect">
                <a:avLst/>
              </a:prstGeom>
            </p:spPr>
          </p:pic>
        </p:grpSp>
        <p:grpSp>
          <p:nvGrpSpPr>
            <p:cNvPr id="108" name="Group 107">
              <a:extLst>
                <a:ext uri="{FF2B5EF4-FFF2-40B4-BE49-F238E27FC236}">
                  <a16:creationId xmlns:a16="http://schemas.microsoft.com/office/drawing/2014/main" id="{F0BE84A5-94ED-4770-9920-F383960BD909}"/>
                </a:ext>
              </a:extLst>
            </p:cNvPr>
            <p:cNvGrpSpPr/>
            <p:nvPr/>
          </p:nvGrpSpPr>
          <p:grpSpPr>
            <a:xfrm>
              <a:off x="2010420" y="4457059"/>
              <a:ext cx="1110478" cy="1247835"/>
              <a:chOff x="5965041" y="3833612"/>
              <a:chExt cx="1110478" cy="1247835"/>
            </a:xfrm>
          </p:grpSpPr>
          <p:pic>
            <p:nvPicPr>
              <p:cNvPr id="113" name="Picture 112">
                <a:extLst>
                  <a:ext uri="{FF2B5EF4-FFF2-40B4-BE49-F238E27FC236}">
                    <a16:creationId xmlns:a16="http://schemas.microsoft.com/office/drawing/2014/main" id="{B6FAAB3E-5686-479C-8EFA-D52F8F025F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114" name="Rectangle 113">
                <a:extLst>
                  <a:ext uri="{FF2B5EF4-FFF2-40B4-BE49-F238E27FC236}">
                    <a16:creationId xmlns:a16="http://schemas.microsoft.com/office/drawing/2014/main" id="{5BED7248-7E5E-44DA-BE1B-13072C0F6D15}"/>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9CFB4998-7903-416A-8227-0CB3BB090FF6}"/>
                </a:ext>
              </a:extLst>
            </p:cNvPr>
            <p:cNvGrpSpPr/>
            <p:nvPr/>
          </p:nvGrpSpPr>
          <p:grpSpPr>
            <a:xfrm>
              <a:off x="3085633" y="4421736"/>
              <a:ext cx="1110478" cy="1247835"/>
              <a:chOff x="5965041" y="3833612"/>
              <a:chExt cx="1110478" cy="1247835"/>
            </a:xfrm>
          </p:grpSpPr>
          <p:pic>
            <p:nvPicPr>
              <p:cNvPr id="111" name="Picture 110">
                <a:extLst>
                  <a:ext uri="{FF2B5EF4-FFF2-40B4-BE49-F238E27FC236}">
                    <a16:creationId xmlns:a16="http://schemas.microsoft.com/office/drawing/2014/main" id="{0DAEC204-705A-4BFC-A2AE-328F93712E7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703" t="64190" r="71585" b="17725"/>
              <a:stretch/>
            </p:blipFill>
            <p:spPr>
              <a:xfrm>
                <a:off x="5965041" y="3833612"/>
                <a:ext cx="1110478" cy="1139278"/>
              </a:xfrm>
              <a:prstGeom prst="rect">
                <a:avLst/>
              </a:prstGeom>
            </p:spPr>
          </p:pic>
          <p:sp>
            <p:nvSpPr>
              <p:cNvPr id="112" name="Rectangle 111">
                <a:extLst>
                  <a:ext uri="{FF2B5EF4-FFF2-40B4-BE49-F238E27FC236}">
                    <a16:creationId xmlns:a16="http://schemas.microsoft.com/office/drawing/2014/main" id="{F98E6256-B591-4874-AD0A-0DA7DC8CD96F}"/>
                  </a:ext>
                </a:extLst>
              </p:cNvPr>
              <p:cNvSpPr/>
              <p:nvPr/>
            </p:nvSpPr>
            <p:spPr>
              <a:xfrm>
                <a:off x="5965042" y="4805745"/>
                <a:ext cx="1103090" cy="275702"/>
              </a:xfrm>
              <a:prstGeom prst="rect">
                <a:avLst/>
              </a:prstGeom>
              <a:solidFill>
                <a:srgbClr val="EEEEEE"/>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3" name="TextBox 12">
            <a:extLst>
              <a:ext uri="{FF2B5EF4-FFF2-40B4-BE49-F238E27FC236}">
                <a16:creationId xmlns:a16="http://schemas.microsoft.com/office/drawing/2014/main" id="{123DA15B-8EC8-445F-9AB6-C45DDE881B95}"/>
              </a:ext>
            </a:extLst>
          </p:cNvPr>
          <p:cNvSpPr txBox="1"/>
          <p:nvPr/>
        </p:nvSpPr>
        <p:spPr>
          <a:xfrm>
            <a:off x="10182972" y="1774981"/>
            <a:ext cx="2247090" cy="1815882"/>
          </a:xfrm>
          <a:prstGeom prst="rect">
            <a:avLst/>
          </a:prstGeom>
          <a:noFill/>
        </p:spPr>
        <p:txBody>
          <a:bodyPr wrap="none" rtlCol="0">
            <a:spAutoFit/>
          </a:bodyPr>
          <a:lstStyle/>
          <a:p>
            <a:r>
              <a:rPr lang="en-US" sz="4000" b="1">
                <a:solidFill>
                  <a:schemeClr val="tx2"/>
                </a:solidFill>
              </a:rPr>
              <a:t>Template</a:t>
            </a:r>
          </a:p>
          <a:p>
            <a:pPr lvl="1"/>
            <a:r>
              <a:rPr lang="en-US" sz="3600">
                <a:solidFill>
                  <a:schemeClr val="tx2"/>
                </a:solidFill>
              </a:rPr>
              <a:t>Header</a:t>
            </a:r>
          </a:p>
          <a:p>
            <a:pPr lvl="1"/>
            <a:r>
              <a:rPr lang="en-US" sz="3600">
                <a:solidFill>
                  <a:schemeClr val="tx2"/>
                </a:solidFill>
              </a:rPr>
              <a:t>Footer</a:t>
            </a:r>
          </a:p>
        </p:txBody>
      </p:sp>
      <p:sp>
        <p:nvSpPr>
          <p:cNvPr id="128" name="TextBox 127">
            <a:extLst>
              <a:ext uri="{FF2B5EF4-FFF2-40B4-BE49-F238E27FC236}">
                <a16:creationId xmlns:a16="http://schemas.microsoft.com/office/drawing/2014/main" id="{7AD7E463-DE48-4CF5-AA9F-37225E5B51B9}"/>
              </a:ext>
            </a:extLst>
          </p:cNvPr>
          <p:cNvSpPr txBox="1"/>
          <p:nvPr/>
        </p:nvSpPr>
        <p:spPr>
          <a:xfrm>
            <a:off x="10182972" y="4859001"/>
            <a:ext cx="2501967" cy="1261884"/>
          </a:xfrm>
          <a:prstGeom prst="rect">
            <a:avLst/>
          </a:prstGeom>
          <a:noFill/>
        </p:spPr>
        <p:txBody>
          <a:bodyPr wrap="none" rtlCol="0">
            <a:spAutoFit/>
          </a:bodyPr>
          <a:lstStyle/>
          <a:p>
            <a:r>
              <a:rPr lang="en-US" sz="4000" b="1" dirty="0">
                <a:solidFill>
                  <a:schemeClr val="tx2"/>
                </a:solidFill>
              </a:rPr>
              <a:t>Page</a:t>
            </a:r>
          </a:p>
          <a:p>
            <a:pPr lvl="1"/>
            <a:r>
              <a:rPr lang="en-US" sz="3600" dirty="0">
                <a:solidFill>
                  <a:schemeClr val="tx2"/>
                </a:solidFill>
              </a:rPr>
              <a:t>FTI Parts</a:t>
            </a:r>
            <a:endParaRPr lang="en-US" sz="4000" dirty="0">
              <a:solidFill>
                <a:schemeClr val="tx2"/>
              </a:solidFill>
            </a:endParaRPr>
          </a:p>
        </p:txBody>
      </p:sp>
      <p:sp>
        <p:nvSpPr>
          <p:cNvPr id="15" name="Oval 14">
            <a:extLst>
              <a:ext uri="{FF2B5EF4-FFF2-40B4-BE49-F238E27FC236}">
                <a16:creationId xmlns:a16="http://schemas.microsoft.com/office/drawing/2014/main" id="{F825ABEC-C111-45BC-A10F-6B229711B9CA}"/>
              </a:ext>
            </a:extLst>
          </p:cNvPr>
          <p:cNvSpPr/>
          <p:nvPr/>
        </p:nvSpPr>
        <p:spPr>
          <a:xfrm>
            <a:off x="7658539" y="1609344"/>
            <a:ext cx="457200" cy="457200"/>
          </a:xfrm>
          <a:prstGeom prst="ellipse">
            <a:avLst/>
          </a:prstGeom>
          <a:solidFill>
            <a:schemeClr val="bg2">
              <a:lumMod val="20000"/>
              <a:lumOff val="80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9" name="Oval 128">
            <a:extLst>
              <a:ext uri="{FF2B5EF4-FFF2-40B4-BE49-F238E27FC236}">
                <a16:creationId xmlns:a16="http://schemas.microsoft.com/office/drawing/2014/main" id="{EFE16FB4-ABC7-439B-BF63-D59A6E58859A}"/>
              </a:ext>
            </a:extLst>
          </p:cNvPr>
          <p:cNvSpPr/>
          <p:nvPr/>
        </p:nvSpPr>
        <p:spPr>
          <a:xfrm>
            <a:off x="7658539" y="3401568"/>
            <a:ext cx="457200" cy="457200"/>
          </a:xfrm>
          <a:prstGeom prst="ellipse">
            <a:avLst/>
          </a:prstGeom>
          <a:solidFill>
            <a:schemeClr val="bg2">
              <a:lumMod val="60000"/>
              <a:lumOff val="4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0" name="Oval 129">
            <a:extLst>
              <a:ext uri="{FF2B5EF4-FFF2-40B4-BE49-F238E27FC236}">
                <a16:creationId xmlns:a16="http://schemas.microsoft.com/office/drawing/2014/main" id="{73CE9290-0906-442C-899A-D710C3D12A9F}"/>
              </a:ext>
            </a:extLst>
          </p:cNvPr>
          <p:cNvSpPr/>
          <p:nvPr/>
        </p:nvSpPr>
        <p:spPr>
          <a:xfrm>
            <a:off x="10351138" y="2542032"/>
            <a:ext cx="365760" cy="365760"/>
          </a:xfrm>
          <a:prstGeom prst="ellipse">
            <a:avLst/>
          </a:prstGeom>
          <a:solidFill>
            <a:schemeClr val="bg2">
              <a:lumMod val="20000"/>
              <a:lumOff val="8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1" name="Oval 130">
            <a:extLst>
              <a:ext uri="{FF2B5EF4-FFF2-40B4-BE49-F238E27FC236}">
                <a16:creationId xmlns:a16="http://schemas.microsoft.com/office/drawing/2014/main" id="{4EFCD9E2-0DB1-4553-8227-F735EC1367EB}"/>
              </a:ext>
            </a:extLst>
          </p:cNvPr>
          <p:cNvSpPr/>
          <p:nvPr/>
        </p:nvSpPr>
        <p:spPr>
          <a:xfrm>
            <a:off x="10351138" y="3054096"/>
            <a:ext cx="365760" cy="365760"/>
          </a:xfrm>
          <a:prstGeom prst="ellipse">
            <a:avLst/>
          </a:prstGeom>
          <a:solidFill>
            <a:schemeClr val="bg2">
              <a:lumMod val="60000"/>
              <a:lumOff val="4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2" name="Oval 131">
            <a:extLst>
              <a:ext uri="{FF2B5EF4-FFF2-40B4-BE49-F238E27FC236}">
                <a16:creationId xmlns:a16="http://schemas.microsoft.com/office/drawing/2014/main" id="{B80E7368-2C5D-4A44-824C-6777AA940EBE}"/>
              </a:ext>
            </a:extLst>
          </p:cNvPr>
          <p:cNvSpPr/>
          <p:nvPr/>
        </p:nvSpPr>
        <p:spPr>
          <a:xfrm>
            <a:off x="6500502"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3" name="Oval 132">
            <a:extLst>
              <a:ext uri="{FF2B5EF4-FFF2-40B4-BE49-F238E27FC236}">
                <a16:creationId xmlns:a16="http://schemas.microsoft.com/office/drawing/2014/main" id="{F3C9B121-E45F-4F06-92FE-758338145204}"/>
              </a:ext>
            </a:extLst>
          </p:cNvPr>
          <p:cNvSpPr/>
          <p:nvPr/>
        </p:nvSpPr>
        <p:spPr>
          <a:xfrm>
            <a:off x="7079520"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4" name="Oval 133">
            <a:extLst>
              <a:ext uri="{FF2B5EF4-FFF2-40B4-BE49-F238E27FC236}">
                <a16:creationId xmlns:a16="http://schemas.microsoft.com/office/drawing/2014/main" id="{6A6FB1B7-DA3C-4415-AE10-BD368539CE68}"/>
              </a:ext>
            </a:extLst>
          </p:cNvPr>
          <p:cNvSpPr/>
          <p:nvPr/>
        </p:nvSpPr>
        <p:spPr>
          <a:xfrm>
            <a:off x="7658539" y="5888736"/>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Oval 134">
            <a:extLst>
              <a:ext uri="{FF2B5EF4-FFF2-40B4-BE49-F238E27FC236}">
                <a16:creationId xmlns:a16="http://schemas.microsoft.com/office/drawing/2014/main" id="{0882B392-5EB6-4BA2-96EC-488E391CA3CC}"/>
              </a:ext>
            </a:extLst>
          </p:cNvPr>
          <p:cNvSpPr/>
          <p:nvPr/>
        </p:nvSpPr>
        <p:spPr>
          <a:xfrm>
            <a:off x="10351138" y="5590647"/>
            <a:ext cx="365760" cy="36576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8" name="Oval 137">
            <a:extLst>
              <a:ext uri="{FF2B5EF4-FFF2-40B4-BE49-F238E27FC236}">
                <a16:creationId xmlns:a16="http://schemas.microsoft.com/office/drawing/2014/main" id="{A365E25B-13F4-43AB-9561-48AFC279235B}"/>
              </a:ext>
            </a:extLst>
          </p:cNvPr>
          <p:cNvSpPr/>
          <p:nvPr/>
        </p:nvSpPr>
        <p:spPr>
          <a:xfrm>
            <a:off x="7658539" y="4956048"/>
            <a:ext cx="457200" cy="457200"/>
          </a:xfrm>
          <a:prstGeom prst="ellipse">
            <a:avLst/>
          </a:prstGeom>
          <a:solidFill>
            <a:schemeClr val="accent4">
              <a:lumMod val="50000"/>
            </a:schemeClr>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914C908-8B22-4F7D-A317-DFCEC791A587}"/>
              </a:ext>
            </a:extLst>
          </p:cNvPr>
          <p:cNvSpPr>
            <a:spLocks noGrp="1"/>
          </p:cNvSpPr>
          <p:nvPr>
            <p:ph type="sldNum" sz="quarter" idx="10"/>
          </p:nvPr>
        </p:nvSpPr>
        <p:spPr/>
        <p:txBody>
          <a:bodyPr/>
          <a:lstStyle/>
          <a:p>
            <a:fld id="{9BAF17C7-17EA-8D48-9B14-FB2C06BF0E79}" type="slidenum">
              <a:rPr lang="en-US" smtClean="0"/>
              <a:pPr/>
              <a:t>81</a:t>
            </a:fld>
            <a:endParaRPr lang="en-US"/>
          </a:p>
        </p:txBody>
      </p:sp>
    </p:spTree>
    <p:extLst>
      <p:ext uri="{BB962C8B-B14F-4D97-AF65-F5344CB8AC3E}">
        <p14:creationId xmlns:p14="http://schemas.microsoft.com/office/powerpoint/2010/main" val="2285369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82</a:t>
            </a:fld>
            <a:endParaRPr lang="en-US"/>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b="1" dirty="0"/>
              <a:t>Goal: Show how students might use online community parts</a:t>
            </a:r>
          </a:p>
          <a:p>
            <a:pPr lvl="1"/>
            <a:r>
              <a:rPr lang="en-US" dirty="0"/>
              <a:t>Event calendar</a:t>
            </a:r>
          </a:p>
          <a:p>
            <a:pPr lvl="1"/>
            <a:r>
              <a:rPr lang="en-US" dirty="0"/>
              <a:t>Directories</a:t>
            </a:r>
          </a:p>
          <a:p>
            <a:r>
              <a:rPr lang="en-US" dirty="0"/>
              <a:t>Short section</a:t>
            </a:r>
          </a:p>
          <a:p>
            <a:r>
              <a:rPr lang="en-US" dirty="0"/>
              <a:t>Continue to emphasize that anything in BBNC needs to be set up first </a:t>
            </a:r>
            <a:br>
              <a:rPr lang="en-US" dirty="0"/>
            </a:br>
            <a:r>
              <a:rPr lang="en-US" dirty="0"/>
              <a:t>in RE</a:t>
            </a:r>
          </a:p>
          <a:p>
            <a:pPr lvl="1"/>
            <a:endParaRPr lang="en-US" dirty="0"/>
          </a:p>
          <a:p>
            <a:pPr lvl="1"/>
            <a:endParaRPr lang="en-US" dirty="0"/>
          </a:p>
        </p:txBody>
      </p:sp>
      <p:sp>
        <p:nvSpPr>
          <p:cNvPr id="5" name="Title 4"/>
          <p:cNvSpPr>
            <a:spLocks noGrp="1"/>
          </p:cNvSpPr>
          <p:nvPr>
            <p:ph type="title"/>
          </p:nvPr>
        </p:nvSpPr>
        <p:spPr/>
        <p:txBody>
          <a:bodyPr/>
          <a:lstStyle/>
          <a:p>
            <a:r>
              <a:rPr lang="en-US"/>
              <a:t>Unit 4: overview</a:t>
            </a:r>
          </a:p>
        </p:txBody>
      </p:sp>
    </p:spTree>
    <p:extLst>
      <p:ext uri="{BB962C8B-B14F-4D97-AF65-F5344CB8AC3E}">
        <p14:creationId xmlns:p14="http://schemas.microsoft.com/office/powerpoint/2010/main" val="2215078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D97EA4-1024-4A59-83FA-158EE596A943}"/>
              </a:ext>
            </a:extLst>
          </p:cNvPr>
          <p:cNvSpPr>
            <a:spLocks noGrp="1"/>
          </p:cNvSpPr>
          <p:nvPr>
            <p:ph type="sldNum" sz="quarter" idx="10"/>
          </p:nvPr>
        </p:nvSpPr>
        <p:spPr/>
        <p:txBody>
          <a:bodyPr/>
          <a:lstStyle/>
          <a:p>
            <a:pPr marL="0" marR="0" lvl="0" indent="0" algn="r" defTabSz="653110" rtl="0" eaLnBrk="1" fontAlgn="auto" latinLnBrk="0" hangingPunct="1">
              <a:lnSpc>
                <a:spcPct val="100000"/>
              </a:lnSpc>
              <a:spcBef>
                <a:spcPts val="0"/>
              </a:spcBef>
              <a:spcAft>
                <a:spcPts val="0"/>
              </a:spcAft>
              <a:buClrTx/>
              <a:buSzTx/>
              <a:buFontTx/>
              <a:buNone/>
              <a:tabLst/>
              <a:defRPr/>
            </a:pPr>
            <a:fld id="{9BAF17C7-17EA-8D48-9B14-FB2C06BF0E79}" type="slidenum">
              <a:rPr kumimoji="0" lang="en-US" sz="1700" b="0" i="0" u="none" strike="noStrike" kern="1200" cap="none" spc="0" normalizeH="0" baseline="0" noProof="0" smtClean="0">
                <a:ln>
                  <a:noFill/>
                </a:ln>
                <a:solidFill>
                  <a:prstClr val="white"/>
                </a:solidFill>
                <a:effectLst/>
                <a:uLnTx/>
                <a:uFillTx/>
                <a:latin typeface="HelveticaNeueLT Std Thin"/>
                <a:ea typeface="+mn-ea"/>
              </a:rPr>
              <a:pPr marL="0" marR="0" lvl="0" indent="0" algn="r" defTabSz="653110" rtl="0" eaLnBrk="1" fontAlgn="auto" latinLnBrk="0" hangingPunct="1">
                <a:lnSpc>
                  <a:spcPct val="100000"/>
                </a:lnSpc>
                <a:spcBef>
                  <a:spcPts val="0"/>
                </a:spcBef>
                <a:spcAft>
                  <a:spcPts val="0"/>
                </a:spcAft>
                <a:buClrTx/>
                <a:buSzTx/>
                <a:buFontTx/>
                <a:buNone/>
                <a:tabLst/>
                <a:defRPr/>
              </a:pPr>
              <a:t>83</a:t>
            </a:fld>
            <a:endParaRPr kumimoji="0" lang="en-US" sz="1700" b="0" i="0" u="none" strike="noStrike" kern="1200" cap="none" spc="0" normalizeH="0" baseline="0" noProof="0">
              <a:ln>
                <a:noFill/>
              </a:ln>
              <a:solidFill>
                <a:prstClr val="white"/>
              </a:solidFill>
              <a:effectLst/>
              <a:uLnTx/>
              <a:uFillTx/>
              <a:latin typeface="HelveticaNeueLT Std Thin"/>
              <a:ea typeface="+mn-ea"/>
            </a:endParaRPr>
          </a:p>
        </p:txBody>
      </p:sp>
      <p:sp>
        <p:nvSpPr>
          <p:cNvPr id="5" name="Title 4">
            <a:extLst>
              <a:ext uri="{FF2B5EF4-FFF2-40B4-BE49-F238E27FC236}">
                <a16:creationId xmlns:a16="http://schemas.microsoft.com/office/drawing/2014/main" id="{B4AB8E18-E3BC-404F-9EA7-E06B95F1D023}"/>
              </a:ext>
            </a:extLst>
          </p:cNvPr>
          <p:cNvSpPr>
            <a:spLocks noGrp="1"/>
          </p:cNvSpPr>
          <p:nvPr>
            <p:ph type="title"/>
          </p:nvPr>
        </p:nvSpPr>
        <p:spPr>
          <a:xfrm>
            <a:off x="5906589" y="1223319"/>
            <a:ext cx="6628214" cy="996509"/>
          </a:xfrm>
        </p:spPr>
        <p:txBody>
          <a:bodyPr/>
          <a:lstStyle/>
          <a:p>
            <a:pPr algn="l"/>
            <a:r>
              <a:rPr lang="en-US">
                <a:solidFill>
                  <a:schemeClr val="tx1"/>
                </a:solidFill>
              </a:rPr>
              <a:t>Unit 4: FOLLOW ME</a:t>
            </a:r>
          </a:p>
        </p:txBody>
      </p:sp>
      <p:sp>
        <p:nvSpPr>
          <p:cNvPr id="10" name="Content Placeholder 4">
            <a:extLst>
              <a:ext uri="{FF2B5EF4-FFF2-40B4-BE49-F238E27FC236}">
                <a16:creationId xmlns:a16="http://schemas.microsoft.com/office/drawing/2014/main" id="{C9B64109-61F3-4D88-9707-38C9AFEC90BB}"/>
              </a:ext>
            </a:extLst>
          </p:cNvPr>
          <p:cNvSpPr txBox="1">
            <a:spLocks/>
          </p:cNvSpPr>
          <p:nvPr/>
        </p:nvSpPr>
        <p:spPr>
          <a:xfrm>
            <a:off x="5765475" y="2320214"/>
            <a:ext cx="8133405" cy="5207021"/>
          </a:xfrm>
          <a:prstGeom prst="rect">
            <a:avLst/>
          </a:prstGeom>
        </p:spPr>
        <p:txBody>
          <a:bodyPr/>
          <a:lstStyle>
            <a:lvl1pPr marL="489833" indent="-489833" algn="l" defTabSz="653110" rtl="0" eaLnBrk="1" latinLnBrk="0" hangingPunct="1">
              <a:spcBef>
                <a:spcPts val="50"/>
              </a:spcBef>
              <a:buFont typeface="Arial"/>
              <a:buChar char="•"/>
              <a:defRPr sz="3200" b="0" i="0" kern="1200">
                <a:solidFill>
                  <a:schemeClr val="tx1"/>
                </a:solidFill>
                <a:latin typeface="HelveticaNeueLT Std Thin"/>
                <a:ea typeface="+mn-ea"/>
                <a:cs typeface="HelveticaNeueLT Std Thin"/>
              </a:defRPr>
            </a:lvl1pPr>
            <a:lvl2pPr marL="1061304" indent="-408194"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2pPr>
            <a:lvl3pPr marL="163277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3pPr>
            <a:lvl4pPr marL="228588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4pPr>
            <a:lvl5pPr marL="2938996" indent="-326555" algn="l" defTabSz="653110" rtl="0" eaLnBrk="1" latinLnBrk="0" hangingPunct="1">
              <a:spcBef>
                <a:spcPct val="20000"/>
              </a:spcBef>
              <a:buFont typeface="Arial"/>
              <a:buChar char="»"/>
              <a:defRPr sz="3200" b="0" i="0" kern="1200">
                <a:solidFill>
                  <a:schemeClr val="tx1"/>
                </a:solidFill>
                <a:latin typeface="HelveticaNeueLT Std Thin"/>
                <a:ea typeface="+mn-ea"/>
                <a:cs typeface="HelveticaNeueLT Std Thin"/>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lvl="0">
              <a:spcBef>
                <a:spcPts val="1800"/>
              </a:spcBef>
              <a:defRPr/>
            </a:pPr>
            <a:r>
              <a:rPr lang="en-US" sz="2400">
                <a:solidFill>
                  <a:prstClr val="black"/>
                </a:solidFill>
              </a:rPr>
              <a:t>Direct users to navigate to main site view &gt; </a:t>
            </a:r>
            <a:r>
              <a:rPr lang="en-US" sz="2400" b="1">
                <a:solidFill>
                  <a:prstClr val="black"/>
                </a:solidFill>
              </a:rPr>
              <a:t>Events &gt; Event Calendar</a:t>
            </a:r>
          </a:p>
          <a:p>
            <a:pPr lvl="0">
              <a:spcBef>
                <a:spcPts val="1800"/>
              </a:spcBef>
              <a:defRPr/>
            </a:pPr>
            <a:r>
              <a:rPr lang="en-US" sz="2400">
                <a:solidFill>
                  <a:prstClr val="black"/>
                </a:solidFill>
              </a:rPr>
              <a:t>If you need an event to add, try this one.</a:t>
            </a:r>
          </a:p>
          <a:p>
            <a:pPr lvl="1">
              <a:spcBef>
                <a:spcPts val="1800"/>
              </a:spcBef>
              <a:defRPr/>
            </a:pPr>
            <a:r>
              <a:rPr lang="en-US" sz="2400" b="1">
                <a:solidFill>
                  <a:prstClr val="black"/>
                </a:solidFill>
              </a:rPr>
              <a:t>Event Category</a:t>
            </a:r>
            <a:r>
              <a:rPr lang="en-US" sz="2400">
                <a:solidFill>
                  <a:prstClr val="black"/>
                </a:solidFill>
              </a:rPr>
              <a:t>: Special Event</a:t>
            </a:r>
          </a:p>
          <a:p>
            <a:pPr lvl="1">
              <a:spcBef>
                <a:spcPts val="1800"/>
              </a:spcBef>
              <a:defRPr/>
            </a:pPr>
            <a:r>
              <a:rPr lang="en-US" sz="2400" b="1">
                <a:solidFill>
                  <a:prstClr val="black"/>
                </a:solidFill>
              </a:rPr>
              <a:t>Title</a:t>
            </a:r>
            <a:r>
              <a:rPr lang="en-US" sz="2400">
                <a:solidFill>
                  <a:prstClr val="black"/>
                </a:solidFill>
              </a:rPr>
              <a:t>: Pancake Breakfast</a:t>
            </a:r>
          </a:p>
          <a:p>
            <a:pPr lvl="1">
              <a:spcBef>
                <a:spcPts val="1800"/>
              </a:spcBef>
              <a:defRPr/>
            </a:pPr>
            <a:r>
              <a:rPr lang="en-US" sz="2400" b="1">
                <a:solidFill>
                  <a:prstClr val="black"/>
                </a:solidFill>
              </a:rPr>
              <a:t>Event Location</a:t>
            </a:r>
            <a:r>
              <a:rPr lang="en-US" sz="2400">
                <a:solidFill>
                  <a:prstClr val="black"/>
                </a:solidFill>
              </a:rPr>
              <a:t>: Lowcountry Community Gym</a:t>
            </a:r>
          </a:p>
          <a:p>
            <a:pPr lvl="1">
              <a:spcBef>
                <a:spcPts val="1800"/>
              </a:spcBef>
              <a:defRPr/>
            </a:pPr>
            <a:r>
              <a:rPr lang="en-US" sz="2400" b="1">
                <a:solidFill>
                  <a:prstClr val="black"/>
                </a:solidFill>
              </a:rPr>
              <a:t>Fees</a:t>
            </a:r>
            <a:r>
              <a:rPr lang="en-US" sz="2400">
                <a:solidFill>
                  <a:prstClr val="black"/>
                </a:solidFill>
              </a:rPr>
              <a:t>: $12</a:t>
            </a:r>
          </a:p>
          <a:p>
            <a:pPr lvl="0">
              <a:spcBef>
                <a:spcPts val="1800"/>
              </a:spcBef>
              <a:defRPr/>
            </a:pPr>
            <a:r>
              <a:rPr lang="en-US" sz="2400">
                <a:solidFill>
                  <a:prstClr val="black"/>
                </a:solidFill>
              </a:rPr>
              <a:t>Make sure everyone doesn’t choose the same times to list their events.</a:t>
            </a:r>
          </a:p>
        </p:txBody>
      </p:sp>
      <p:pic>
        <p:nvPicPr>
          <p:cNvPr id="6" name="Picture 5">
            <a:extLst>
              <a:ext uri="{FF2B5EF4-FFF2-40B4-BE49-F238E27FC236}">
                <a16:creationId xmlns:a16="http://schemas.microsoft.com/office/drawing/2014/main" id="{C31230F7-338F-4069-B712-2CF6ACB08EC7}"/>
              </a:ext>
            </a:extLst>
          </p:cNvPr>
          <p:cNvPicPr>
            <a:picLocks noChangeAspect="1"/>
          </p:cNvPicPr>
          <p:nvPr/>
        </p:nvPicPr>
        <p:blipFill rotWithShape="1">
          <a:blip r:embed="rId3"/>
          <a:srcRect r="26100"/>
          <a:stretch/>
        </p:blipFill>
        <p:spPr>
          <a:xfrm flipH="1">
            <a:off x="0" y="2483007"/>
            <a:ext cx="5155875" cy="4117092"/>
          </a:xfrm>
          <a:prstGeom prst="rect">
            <a:avLst/>
          </a:prstGeom>
        </p:spPr>
      </p:pic>
    </p:spTree>
    <p:extLst>
      <p:ext uri="{BB962C8B-B14F-4D97-AF65-F5344CB8AC3E}">
        <p14:creationId xmlns:p14="http://schemas.microsoft.com/office/powerpoint/2010/main" val="13606330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rot="20375851">
            <a:off x="461192" y="3672640"/>
            <a:ext cx="1143624" cy="3070627"/>
          </a:xfrm>
          <a:prstGeom prst="rect">
            <a:avLst/>
          </a:prstGeom>
        </p:spPr>
      </p:pic>
      <p:pic>
        <p:nvPicPr>
          <p:cNvPr id="44" name="Picture 4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rot="20933339">
            <a:off x="2182165" y="352803"/>
            <a:ext cx="3897696" cy="2917493"/>
          </a:xfrm>
          <a:prstGeom prst="rect">
            <a:avLst/>
          </a:prstGeom>
        </p:spPr>
      </p:pic>
      <p:pic>
        <p:nvPicPr>
          <p:cNvPr id="36" name="Picture 35"/>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21344"/>
          <a:stretch/>
        </p:blipFill>
        <p:spPr>
          <a:xfrm rot="1449052">
            <a:off x="3308852" y="3445698"/>
            <a:ext cx="2971674" cy="2828805"/>
          </a:xfrm>
          <a:prstGeom prst="rect">
            <a:avLst/>
          </a:prstGeom>
        </p:spPr>
      </p:pic>
      <p:pic>
        <p:nvPicPr>
          <p:cNvPr id="9" name="Picture 8">
            <a:extLst>
              <a:ext uri="{FF2B5EF4-FFF2-40B4-BE49-F238E27FC236}">
                <a16:creationId xmlns:a16="http://schemas.microsoft.com/office/drawing/2014/main" id="{6C38CE6C-1367-47F2-898D-EC6D1A184AF1}"/>
              </a:ext>
            </a:extLst>
          </p:cNvPr>
          <p:cNvPicPr>
            <a:picLocks noChangeAspect="1"/>
          </p:cNvPicPr>
          <p:nvPr/>
        </p:nvPicPr>
        <p:blipFill>
          <a:blip r:embed="rId9"/>
          <a:stretch>
            <a:fillRect/>
          </a:stretch>
        </p:blipFill>
        <p:spPr>
          <a:xfrm>
            <a:off x="1377925" y="6362504"/>
            <a:ext cx="3551786" cy="2015707"/>
          </a:xfrm>
          <a:prstGeom prst="rect">
            <a:avLst/>
          </a:prstGeom>
        </p:spPr>
      </p:pic>
      <p:pic>
        <p:nvPicPr>
          <p:cNvPr id="34" name="Picture 3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rot="1468484">
            <a:off x="-930004" y="209146"/>
            <a:ext cx="3277053" cy="2827537"/>
          </a:xfrm>
          <a:prstGeom prst="rect">
            <a:avLst/>
          </a:prstGeom>
        </p:spPr>
      </p:pic>
      <p:sp>
        <p:nvSpPr>
          <p:cNvPr id="31" name="Rectangle 30"/>
          <p:cNvSpPr/>
          <p:nvPr/>
        </p:nvSpPr>
        <p:spPr>
          <a:xfrm>
            <a:off x="-15329" y="-2286"/>
            <a:ext cx="6360872" cy="8229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0"/>
          </p:nvPr>
        </p:nvSpPr>
        <p:spPr/>
        <p:txBody>
          <a:bodyPr/>
          <a:lstStyle/>
          <a:p>
            <a:fld id="{9BAF17C7-17EA-8D48-9B14-FB2C06BF0E79}" type="slidenum">
              <a:rPr lang="en-US" smtClean="0"/>
              <a:pPr/>
              <a:t>84</a:t>
            </a:fld>
            <a:endParaRPr lang="en-US"/>
          </a:p>
        </p:txBody>
      </p:sp>
      <p:sp>
        <p:nvSpPr>
          <p:cNvPr id="2" name="Title 1"/>
          <p:cNvSpPr>
            <a:spLocks noGrp="1"/>
          </p:cNvSpPr>
          <p:nvPr>
            <p:ph type="title"/>
          </p:nvPr>
        </p:nvSpPr>
        <p:spPr>
          <a:xfrm>
            <a:off x="6729162" y="0"/>
            <a:ext cx="7444037" cy="996509"/>
          </a:xfrm>
        </p:spPr>
        <p:txBody>
          <a:bodyPr>
            <a:noAutofit/>
          </a:bodyPr>
          <a:lstStyle/>
          <a:p>
            <a:r>
              <a:rPr lang="en-US"/>
              <a:t>Unit 4: directories</a:t>
            </a:r>
          </a:p>
        </p:txBody>
      </p:sp>
      <p:sp>
        <p:nvSpPr>
          <p:cNvPr id="65" name="Arrow: Down 64"/>
          <p:cNvSpPr/>
          <p:nvPr/>
        </p:nvSpPr>
        <p:spPr>
          <a:xfrm>
            <a:off x="2361349" y="789146"/>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74B293A-AC6E-4168-A470-E180F40B1B0E}"/>
              </a:ext>
            </a:extLst>
          </p:cNvPr>
          <p:cNvGrpSpPr/>
          <p:nvPr/>
        </p:nvGrpSpPr>
        <p:grpSpPr>
          <a:xfrm>
            <a:off x="415565" y="468352"/>
            <a:ext cx="5486400" cy="731520"/>
            <a:chOff x="361661" y="6710612"/>
            <a:chExt cx="5486400" cy="731520"/>
          </a:xfrm>
        </p:grpSpPr>
        <p:sp>
          <p:nvSpPr>
            <p:cNvPr id="20" name="Rectangle: Rounded Corners 19"/>
            <p:cNvSpPr/>
            <p:nvPr/>
          </p:nvSpPr>
          <p:spPr>
            <a:xfrm>
              <a:off x="361661" y="6710612"/>
              <a:ext cx="5486400" cy="731520"/>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a:p>
          </p:txBody>
        </p:sp>
        <p:pic>
          <p:nvPicPr>
            <p:cNvPr id="21" name="Picture 20" descr="https://community.blackbaud.com/content/blackbaud/products/blackbaud-netcommunity.png">
              <a:extLst>
                <a:ext uri="{FF2B5EF4-FFF2-40B4-BE49-F238E27FC236}">
                  <a16:creationId xmlns:a16="http://schemas.microsoft.com/office/drawing/2014/main" id="{71D15601-4399-45F5-8352-C8962C5CA30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585783" y="6896540"/>
              <a:ext cx="5066641" cy="404655"/>
            </a:xfrm>
            <a:prstGeom prst="rect">
              <a:avLst/>
            </a:prstGeom>
            <a:noFill/>
            <a:ln>
              <a:noFill/>
            </a:ln>
          </p:spPr>
        </p:pic>
      </p:grpSp>
      <p:sp>
        <p:nvSpPr>
          <p:cNvPr id="32" name="Arrow: Down 31">
            <a:extLst>
              <a:ext uri="{FF2B5EF4-FFF2-40B4-BE49-F238E27FC236}">
                <a16:creationId xmlns:a16="http://schemas.microsoft.com/office/drawing/2014/main" id="{791F1CF2-5E93-4715-9AFE-2C7E7D80720A}"/>
              </a:ext>
            </a:extLst>
          </p:cNvPr>
          <p:cNvSpPr/>
          <p:nvPr/>
        </p:nvSpPr>
        <p:spPr>
          <a:xfrm flipV="1">
            <a:off x="3298222" y="1291867"/>
            <a:ext cx="668756" cy="6026817"/>
          </a:xfrm>
          <a:prstGeom prst="downArrow">
            <a:avLst>
              <a:gd name="adj1" fmla="val 50000"/>
              <a:gd name="adj2" fmla="val 76810"/>
            </a:avLst>
          </a:prstGeom>
          <a:solidFill>
            <a:srgbClr val="F68B5F"/>
          </a:solidFill>
          <a:ln w="571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B41DEC9-FEFA-4F66-AA9A-7DC1192FD85B}"/>
              </a:ext>
            </a:extLst>
          </p:cNvPr>
          <p:cNvGrpSpPr/>
          <p:nvPr/>
        </p:nvGrpSpPr>
        <p:grpSpPr>
          <a:xfrm>
            <a:off x="1542562" y="6917990"/>
            <a:ext cx="3200168" cy="563731"/>
            <a:chOff x="1735658" y="7256081"/>
            <a:chExt cx="3200168" cy="563731"/>
          </a:xfrm>
        </p:grpSpPr>
        <p:sp>
          <p:nvSpPr>
            <p:cNvPr id="25" name="Rectangle: Rounded Corners 24">
              <a:extLst>
                <a:ext uri="{FF2B5EF4-FFF2-40B4-BE49-F238E27FC236}">
                  <a16:creationId xmlns:a16="http://schemas.microsoft.com/office/drawing/2014/main" id="{7C9CC181-0875-48F3-9E69-5372B219340A}"/>
                </a:ext>
              </a:extLst>
            </p:cNvPr>
            <p:cNvSpPr/>
            <p:nvPr/>
          </p:nvSpPr>
          <p:spPr>
            <a:xfrm>
              <a:off x="1735658" y="7256081"/>
              <a:ext cx="3200168" cy="563731"/>
            </a:xfrm>
            <a:prstGeom prst="roundRect">
              <a:avLst/>
            </a:prstGeom>
            <a:solidFill>
              <a:schemeClr val="bg1">
                <a:lumMod val="9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BB02621F-4A11-4103-ABB8-E2C33098E537}"/>
                </a:ext>
              </a:extLst>
            </p:cNvPr>
            <p:cNvPicPr>
              <a:picLocks noChangeAspect="1"/>
            </p:cNvPicPr>
            <p:nvPr/>
          </p:nvPicPr>
          <p:blipFill>
            <a:blip r:embed="rId13"/>
            <a:stretch>
              <a:fillRect/>
            </a:stretch>
          </p:blipFill>
          <p:spPr>
            <a:xfrm>
              <a:off x="2083369" y="7363231"/>
              <a:ext cx="2465661" cy="416365"/>
            </a:xfrm>
            <a:prstGeom prst="rect">
              <a:avLst/>
            </a:prstGeom>
          </p:spPr>
        </p:pic>
      </p:grpSp>
      <p:grpSp>
        <p:nvGrpSpPr>
          <p:cNvPr id="64" name="Group 63"/>
          <p:cNvGrpSpPr/>
          <p:nvPr/>
        </p:nvGrpSpPr>
        <p:grpSpPr>
          <a:xfrm>
            <a:off x="1487239" y="2066944"/>
            <a:ext cx="3460892" cy="3928033"/>
            <a:chOff x="1106546" y="1314814"/>
            <a:chExt cx="3303175" cy="4200277"/>
          </a:xfrm>
        </p:grpSpPr>
        <p:sp>
          <p:nvSpPr>
            <p:cNvPr id="58" name="TextBox 57"/>
            <p:cNvSpPr txBox="1"/>
            <p:nvPr/>
          </p:nvSpPr>
          <p:spPr>
            <a:xfrm>
              <a:off x="1128130" y="489608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Profile Display</a:t>
              </a:r>
            </a:p>
          </p:txBody>
        </p:sp>
        <p:sp>
          <p:nvSpPr>
            <p:cNvPr id="59" name="TextBox 58"/>
            <p:cNvSpPr txBox="1"/>
            <p:nvPr/>
          </p:nvSpPr>
          <p:spPr>
            <a:xfrm>
              <a:off x="1123739" y="4179090"/>
              <a:ext cx="3265971" cy="619003"/>
            </a:xfrm>
            <a:prstGeom prst="roundRect">
              <a:avLst/>
            </a:prstGeom>
            <a:solidFill>
              <a:schemeClr val="bg2"/>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Staff/Alumni Directory</a:t>
              </a:r>
            </a:p>
          </p:txBody>
        </p:sp>
        <p:sp>
          <p:nvSpPr>
            <p:cNvPr id="60" name="TextBox 59"/>
            <p:cNvSpPr txBox="1"/>
            <p:nvPr/>
          </p:nvSpPr>
          <p:spPr>
            <a:xfrm>
              <a:off x="1106546" y="3459305"/>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Event Calendar</a:t>
              </a:r>
            </a:p>
          </p:txBody>
        </p:sp>
        <p:sp>
          <p:nvSpPr>
            <p:cNvPr id="61" name="TextBox 60"/>
            <p:cNvSpPr txBox="1"/>
            <p:nvPr/>
          </p:nvSpPr>
          <p:spPr>
            <a:xfrm>
              <a:off x="1145711" y="2743018"/>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Memberships</a:t>
              </a:r>
            </a:p>
          </p:txBody>
        </p:sp>
        <p:sp>
          <p:nvSpPr>
            <p:cNvPr id="63" name="TextBox 62"/>
            <p:cNvSpPr txBox="1"/>
            <p:nvPr/>
          </p:nvSpPr>
          <p:spPr>
            <a:xfrm>
              <a:off x="1106547" y="1314814"/>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Donation Forms</a:t>
              </a:r>
            </a:p>
          </p:txBody>
        </p:sp>
        <p:sp>
          <p:nvSpPr>
            <p:cNvPr id="62" name="TextBox 61"/>
            <p:cNvSpPr txBox="1"/>
            <p:nvPr/>
          </p:nvSpPr>
          <p:spPr>
            <a:xfrm>
              <a:off x="1128130" y="2026343"/>
              <a:ext cx="3264010" cy="619003"/>
            </a:xfrm>
            <a:prstGeom prst="roundRect">
              <a:avLst/>
            </a:prstGeom>
            <a:solidFill>
              <a:schemeClr val="bg1">
                <a:lumMod val="65000"/>
              </a:schemeClr>
            </a:solidFill>
          </p:spPr>
          <p:style>
            <a:lnRef idx="3">
              <a:schemeClr val="lt1"/>
            </a:lnRef>
            <a:fillRef idx="1">
              <a:schemeClr val="accent4"/>
            </a:fillRef>
            <a:effectRef idx="1">
              <a:schemeClr val="accent4"/>
            </a:effectRef>
            <a:fontRef idx="minor">
              <a:schemeClr val="lt1"/>
            </a:fontRef>
          </p:style>
          <p:txBody>
            <a:bodyPr wrap="none" rtlCol="0" anchor="ctr">
              <a:spAutoFit/>
            </a:bodyPr>
            <a:lstStyle/>
            <a:p>
              <a:pPr algn="ctr"/>
              <a:r>
                <a:rPr lang="en-US" sz="2800"/>
                <a:t>Event Registrations</a:t>
              </a:r>
            </a:p>
          </p:txBody>
        </p:sp>
      </p:grpSp>
      <p:grpSp>
        <p:nvGrpSpPr>
          <p:cNvPr id="12" name="Group 11">
            <a:extLst>
              <a:ext uri="{FF2B5EF4-FFF2-40B4-BE49-F238E27FC236}">
                <a16:creationId xmlns:a16="http://schemas.microsoft.com/office/drawing/2014/main" id="{9A848C9B-7227-4A93-8139-21904526AE2E}"/>
              </a:ext>
            </a:extLst>
          </p:cNvPr>
          <p:cNvGrpSpPr/>
          <p:nvPr/>
        </p:nvGrpSpPr>
        <p:grpSpPr>
          <a:xfrm>
            <a:off x="7795481" y="1811936"/>
            <a:ext cx="5379278" cy="4550568"/>
            <a:chOff x="6977189" y="1443028"/>
            <a:chExt cx="7111568" cy="6015989"/>
          </a:xfrm>
        </p:grpSpPr>
        <p:pic>
          <p:nvPicPr>
            <p:cNvPr id="29" name="Picture 28"/>
            <p:cNvPicPr>
              <a:picLocks noChangeAspect="1"/>
            </p:cNvPicPr>
            <p:nvPr/>
          </p:nvPicPr>
          <p:blipFill>
            <a:blip r:embed="rId14"/>
            <a:stretch>
              <a:fillRect/>
            </a:stretch>
          </p:blipFill>
          <p:spPr>
            <a:xfrm>
              <a:off x="6977189" y="1443028"/>
              <a:ext cx="7111568" cy="6015989"/>
            </a:xfrm>
            <a:prstGeom prst="rect">
              <a:avLst/>
            </a:prstGeom>
          </p:spPr>
        </p:pic>
        <p:sp>
          <p:nvSpPr>
            <p:cNvPr id="5" name="Rectangle 4">
              <a:extLst>
                <a:ext uri="{FF2B5EF4-FFF2-40B4-BE49-F238E27FC236}">
                  <a16:creationId xmlns:a16="http://schemas.microsoft.com/office/drawing/2014/main" id="{320D6D7E-99BC-4E26-9C0C-A82EF9438A6B}"/>
                </a:ext>
              </a:extLst>
            </p:cNvPr>
            <p:cNvSpPr/>
            <p:nvPr/>
          </p:nvSpPr>
          <p:spPr>
            <a:xfrm>
              <a:off x="7206181" y="1681135"/>
              <a:ext cx="6594225" cy="4313842"/>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9445E3CA-8BF0-4368-A5B1-B961F935BD3B}"/>
              </a:ext>
            </a:extLst>
          </p:cNvPr>
          <p:cNvPicPr>
            <a:picLocks noChangeAspect="1"/>
          </p:cNvPicPr>
          <p:nvPr/>
        </p:nvPicPr>
        <p:blipFill>
          <a:blip r:embed="rId15"/>
          <a:stretch>
            <a:fillRect/>
          </a:stretch>
        </p:blipFill>
        <p:spPr>
          <a:xfrm>
            <a:off x="8283392" y="2399796"/>
            <a:ext cx="711778" cy="918090"/>
          </a:xfrm>
          <a:prstGeom prst="rect">
            <a:avLst/>
          </a:prstGeom>
        </p:spPr>
      </p:pic>
      <p:sp>
        <p:nvSpPr>
          <p:cNvPr id="38" name="Rectangle 37">
            <a:extLst>
              <a:ext uri="{FF2B5EF4-FFF2-40B4-BE49-F238E27FC236}">
                <a16:creationId xmlns:a16="http://schemas.microsoft.com/office/drawing/2014/main" id="{05DA7F89-FEA9-4D9D-8C66-B4DAEB79DB1D}"/>
              </a:ext>
            </a:extLst>
          </p:cNvPr>
          <p:cNvSpPr/>
          <p:nvPr/>
        </p:nvSpPr>
        <p:spPr>
          <a:xfrm>
            <a:off x="9119401" y="2499099"/>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3C99775-9CED-4C4F-B30C-C695D2005F4E}"/>
              </a:ext>
            </a:extLst>
          </p:cNvPr>
          <p:cNvSpPr/>
          <p:nvPr/>
        </p:nvSpPr>
        <p:spPr>
          <a:xfrm>
            <a:off x="9119402" y="270178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B0865F6-6D4A-424C-86CC-E1EB67E43BA3}"/>
              </a:ext>
            </a:extLst>
          </p:cNvPr>
          <p:cNvSpPr/>
          <p:nvPr/>
        </p:nvSpPr>
        <p:spPr>
          <a:xfrm>
            <a:off x="9792015" y="270178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EB2F732-E91A-4A21-8176-5227D39D3F78}"/>
              </a:ext>
            </a:extLst>
          </p:cNvPr>
          <p:cNvSpPr/>
          <p:nvPr/>
        </p:nvSpPr>
        <p:spPr>
          <a:xfrm>
            <a:off x="9119402" y="289140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1ACB33C-69ED-494A-9308-B2D960F7EE9A}"/>
              </a:ext>
            </a:extLst>
          </p:cNvPr>
          <p:cNvSpPr/>
          <p:nvPr/>
        </p:nvSpPr>
        <p:spPr>
          <a:xfrm>
            <a:off x="9792015" y="289140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ED1CC88-7A62-4C0E-8F7B-5CC3EEEF7665}"/>
              </a:ext>
            </a:extLst>
          </p:cNvPr>
          <p:cNvSpPr/>
          <p:nvPr/>
        </p:nvSpPr>
        <p:spPr>
          <a:xfrm>
            <a:off x="9119402" y="30735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527E8F6-6E3D-4DD2-B678-2C7C97BD7BE1}"/>
              </a:ext>
            </a:extLst>
          </p:cNvPr>
          <p:cNvSpPr/>
          <p:nvPr/>
        </p:nvSpPr>
        <p:spPr>
          <a:xfrm>
            <a:off x="9792015" y="30735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FAAE485-1608-4452-88F2-CA48949F44E5}"/>
              </a:ext>
            </a:extLst>
          </p:cNvPr>
          <p:cNvSpPr/>
          <p:nvPr/>
        </p:nvSpPr>
        <p:spPr>
          <a:xfrm>
            <a:off x="8087992" y="2250874"/>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6EF1BD1-EDA1-4F10-97C3-1B473A395725}"/>
              </a:ext>
            </a:extLst>
          </p:cNvPr>
          <p:cNvPicPr>
            <a:picLocks noChangeAspect="1"/>
          </p:cNvPicPr>
          <p:nvPr/>
        </p:nvPicPr>
        <p:blipFill>
          <a:blip r:embed="rId16"/>
          <a:stretch>
            <a:fillRect/>
          </a:stretch>
        </p:blipFill>
        <p:spPr>
          <a:xfrm>
            <a:off x="8319130" y="3904937"/>
            <a:ext cx="640301" cy="918090"/>
          </a:xfrm>
          <a:prstGeom prst="rect">
            <a:avLst/>
          </a:prstGeom>
        </p:spPr>
      </p:pic>
      <p:sp>
        <p:nvSpPr>
          <p:cNvPr id="56" name="Rectangle 55">
            <a:extLst>
              <a:ext uri="{FF2B5EF4-FFF2-40B4-BE49-F238E27FC236}">
                <a16:creationId xmlns:a16="http://schemas.microsoft.com/office/drawing/2014/main" id="{2219826F-44FB-4ADE-97D3-085692D4B925}"/>
              </a:ext>
            </a:extLst>
          </p:cNvPr>
          <p:cNvSpPr/>
          <p:nvPr/>
        </p:nvSpPr>
        <p:spPr>
          <a:xfrm>
            <a:off x="9119401" y="4004240"/>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4ED9842-D2EB-456E-9DD6-2D8A7FA54490}"/>
              </a:ext>
            </a:extLst>
          </p:cNvPr>
          <p:cNvSpPr/>
          <p:nvPr/>
        </p:nvSpPr>
        <p:spPr>
          <a:xfrm>
            <a:off x="9119402" y="420692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7B3A052-2B42-4D61-AA66-80751EF9E971}"/>
              </a:ext>
            </a:extLst>
          </p:cNvPr>
          <p:cNvSpPr/>
          <p:nvPr/>
        </p:nvSpPr>
        <p:spPr>
          <a:xfrm>
            <a:off x="9792015" y="420692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F87BA92-448D-4FC1-B3EC-189BF808EE70}"/>
              </a:ext>
            </a:extLst>
          </p:cNvPr>
          <p:cNvSpPr/>
          <p:nvPr/>
        </p:nvSpPr>
        <p:spPr>
          <a:xfrm>
            <a:off x="9119402" y="439654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F51991C-FC83-4D05-8E36-9EE8B819FDA4}"/>
              </a:ext>
            </a:extLst>
          </p:cNvPr>
          <p:cNvSpPr/>
          <p:nvPr/>
        </p:nvSpPr>
        <p:spPr>
          <a:xfrm>
            <a:off x="9792015" y="439654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A9C8BC6-5F1B-4828-9C51-A1E073F73F44}"/>
              </a:ext>
            </a:extLst>
          </p:cNvPr>
          <p:cNvSpPr/>
          <p:nvPr/>
        </p:nvSpPr>
        <p:spPr>
          <a:xfrm>
            <a:off x="9119402" y="45787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D2ACEE5-D7AE-411A-9902-A979F947765C}"/>
              </a:ext>
            </a:extLst>
          </p:cNvPr>
          <p:cNvSpPr/>
          <p:nvPr/>
        </p:nvSpPr>
        <p:spPr>
          <a:xfrm>
            <a:off x="9792015" y="45787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6A58885-6AD9-4534-870A-08B20B8EE855}"/>
              </a:ext>
            </a:extLst>
          </p:cNvPr>
          <p:cNvSpPr/>
          <p:nvPr/>
        </p:nvSpPr>
        <p:spPr>
          <a:xfrm>
            <a:off x="8087992" y="3756015"/>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D8E11AD-AEFA-4F11-8321-9D19B4BCF462}"/>
              </a:ext>
            </a:extLst>
          </p:cNvPr>
          <p:cNvPicPr>
            <a:picLocks noChangeAspect="1"/>
          </p:cNvPicPr>
          <p:nvPr/>
        </p:nvPicPr>
        <p:blipFill>
          <a:blip r:embed="rId17"/>
          <a:stretch>
            <a:fillRect/>
          </a:stretch>
        </p:blipFill>
        <p:spPr>
          <a:xfrm>
            <a:off x="10766660" y="2405396"/>
            <a:ext cx="711778" cy="903549"/>
          </a:xfrm>
          <a:prstGeom prst="rect">
            <a:avLst/>
          </a:prstGeom>
        </p:spPr>
      </p:pic>
      <p:sp>
        <p:nvSpPr>
          <p:cNvPr id="73" name="Rectangle 72">
            <a:extLst>
              <a:ext uri="{FF2B5EF4-FFF2-40B4-BE49-F238E27FC236}">
                <a16:creationId xmlns:a16="http://schemas.microsoft.com/office/drawing/2014/main" id="{714C0508-80B7-41B6-821C-5ECF24B3EB3E}"/>
              </a:ext>
            </a:extLst>
          </p:cNvPr>
          <p:cNvSpPr/>
          <p:nvPr/>
        </p:nvSpPr>
        <p:spPr>
          <a:xfrm>
            <a:off x="11602669" y="2497429"/>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26A33F6-0855-4267-A566-72B5712438C0}"/>
              </a:ext>
            </a:extLst>
          </p:cNvPr>
          <p:cNvSpPr/>
          <p:nvPr/>
        </p:nvSpPr>
        <p:spPr>
          <a:xfrm>
            <a:off x="11602670" y="27001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12F299-0981-4A7C-9651-25F7DF715C54}"/>
              </a:ext>
            </a:extLst>
          </p:cNvPr>
          <p:cNvSpPr/>
          <p:nvPr/>
        </p:nvSpPr>
        <p:spPr>
          <a:xfrm>
            <a:off x="12275283" y="270011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01DF9F1-60FC-4702-9023-76DC673AD7A8}"/>
              </a:ext>
            </a:extLst>
          </p:cNvPr>
          <p:cNvSpPr/>
          <p:nvPr/>
        </p:nvSpPr>
        <p:spPr>
          <a:xfrm>
            <a:off x="11602670" y="288973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4221FF5-B50D-45A3-9418-E5930613E4F5}"/>
              </a:ext>
            </a:extLst>
          </p:cNvPr>
          <p:cNvSpPr/>
          <p:nvPr/>
        </p:nvSpPr>
        <p:spPr>
          <a:xfrm>
            <a:off x="12275283" y="2889736"/>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29BB469-6690-4A4F-9EEA-88632DB91920}"/>
              </a:ext>
            </a:extLst>
          </p:cNvPr>
          <p:cNvSpPr/>
          <p:nvPr/>
        </p:nvSpPr>
        <p:spPr>
          <a:xfrm>
            <a:off x="11602670" y="307190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B6E66A5-35CA-45FE-9E2C-42158D11965B}"/>
              </a:ext>
            </a:extLst>
          </p:cNvPr>
          <p:cNvSpPr/>
          <p:nvPr/>
        </p:nvSpPr>
        <p:spPr>
          <a:xfrm>
            <a:off x="12275283" y="307190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E3F5CF-F7B7-41DA-A06C-F0AF181473BC}"/>
              </a:ext>
            </a:extLst>
          </p:cNvPr>
          <p:cNvSpPr/>
          <p:nvPr/>
        </p:nvSpPr>
        <p:spPr>
          <a:xfrm>
            <a:off x="10571260" y="2249204"/>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B23242A5-EFB8-4DBB-8486-03AFE88AFB7D}"/>
              </a:ext>
            </a:extLst>
          </p:cNvPr>
          <p:cNvPicPr>
            <a:picLocks noChangeAspect="1"/>
          </p:cNvPicPr>
          <p:nvPr/>
        </p:nvPicPr>
        <p:blipFill>
          <a:blip r:embed="rId18"/>
          <a:stretch>
            <a:fillRect/>
          </a:stretch>
        </p:blipFill>
        <p:spPr>
          <a:xfrm>
            <a:off x="10766660" y="3922933"/>
            <a:ext cx="711778" cy="878757"/>
          </a:xfrm>
          <a:prstGeom prst="rect">
            <a:avLst/>
          </a:prstGeom>
        </p:spPr>
      </p:pic>
      <p:sp>
        <p:nvSpPr>
          <p:cNvPr id="82" name="Rectangle 81">
            <a:extLst>
              <a:ext uri="{FF2B5EF4-FFF2-40B4-BE49-F238E27FC236}">
                <a16:creationId xmlns:a16="http://schemas.microsoft.com/office/drawing/2014/main" id="{FBA1317A-BD39-4986-8A6B-2C46F6EFBE20}"/>
              </a:ext>
            </a:extLst>
          </p:cNvPr>
          <p:cNvSpPr/>
          <p:nvPr/>
        </p:nvSpPr>
        <p:spPr>
          <a:xfrm>
            <a:off x="11602669" y="4002570"/>
            <a:ext cx="1153449"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AD28A5C-1184-4E7E-A321-CF3659E45CD6}"/>
              </a:ext>
            </a:extLst>
          </p:cNvPr>
          <p:cNvSpPr/>
          <p:nvPr/>
        </p:nvSpPr>
        <p:spPr>
          <a:xfrm>
            <a:off x="11602670" y="420525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77509C5-042B-42CA-B9F4-5987822F10E5}"/>
              </a:ext>
            </a:extLst>
          </p:cNvPr>
          <p:cNvSpPr/>
          <p:nvPr/>
        </p:nvSpPr>
        <p:spPr>
          <a:xfrm>
            <a:off x="12275283" y="4205259"/>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A4F2AC0-3747-4A49-9BE6-6EEA40B1A8C7}"/>
              </a:ext>
            </a:extLst>
          </p:cNvPr>
          <p:cNvSpPr/>
          <p:nvPr/>
        </p:nvSpPr>
        <p:spPr>
          <a:xfrm>
            <a:off x="11602670" y="43948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7A5C357-E8A7-4A56-A670-A0C349C89107}"/>
              </a:ext>
            </a:extLst>
          </p:cNvPr>
          <p:cNvSpPr/>
          <p:nvPr/>
        </p:nvSpPr>
        <p:spPr>
          <a:xfrm>
            <a:off x="12275283" y="4394877"/>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22A5050-4145-43B7-A49E-D983CDCD4512}"/>
              </a:ext>
            </a:extLst>
          </p:cNvPr>
          <p:cNvSpPr/>
          <p:nvPr/>
        </p:nvSpPr>
        <p:spPr>
          <a:xfrm>
            <a:off x="11602670" y="457704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89C1B6D-5D9C-4F7F-82C1-E6745EF62BCF}"/>
              </a:ext>
            </a:extLst>
          </p:cNvPr>
          <p:cNvSpPr/>
          <p:nvPr/>
        </p:nvSpPr>
        <p:spPr>
          <a:xfrm>
            <a:off x="12275283" y="4577048"/>
            <a:ext cx="480835" cy="131097"/>
          </a:xfrm>
          <a:prstGeom prst="rect">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741B5347-A788-4328-9C86-248A8D0361DB}"/>
              </a:ext>
            </a:extLst>
          </p:cNvPr>
          <p:cNvSpPr/>
          <p:nvPr/>
        </p:nvSpPr>
        <p:spPr>
          <a:xfrm>
            <a:off x="10571260" y="3754345"/>
            <a:ext cx="2330868" cy="1181326"/>
          </a:xfrm>
          <a:prstGeom prst="rect">
            <a:avLst/>
          </a:prstGeom>
          <a:noFill/>
          <a:ln w="5715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878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Unit 4: Scavenger hunt</a:t>
            </a:r>
          </a:p>
        </p:txBody>
      </p:sp>
      <p:sp>
        <p:nvSpPr>
          <p:cNvPr id="3" name="Text Placeholder 2"/>
          <p:cNvSpPr>
            <a:spLocks noGrp="1"/>
          </p:cNvSpPr>
          <p:nvPr>
            <p:ph idx="1"/>
          </p:nvPr>
        </p:nvSpPr>
        <p:spPr>
          <a:prstGeom prst="rect">
            <a:avLst/>
          </a:prstGeom>
        </p:spPr>
        <p:txBody>
          <a:bodyPr/>
          <a:lstStyle/>
          <a:p>
            <a:pPr marL="457200" indent="-457200">
              <a:spcBef>
                <a:spcPts val="1800"/>
              </a:spcBef>
              <a:buFont typeface="Arial" panose="020B0604020202020204" pitchFamily="34" charset="0"/>
              <a:buChar char="•"/>
            </a:pPr>
            <a:r>
              <a:rPr lang="en-US"/>
              <a:t>Go to </a:t>
            </a:r>
            <a:r>
              <a:rPr lang="en-US" b="1"/>
              <a:t>Resources &gt; Alumni Directory</a:t>
            </a:r>
            <a:endParaRPr lang="en-US"/>
          </a:p>
          <a:p>
            <a:pPr marL="457200" indent="-457200">
              <a:spcBef>
                <a:spcPts val="1800"/>
              </a:spcBef>
              <a:buFont typeface="Arial" panose="020B0604020202020204" pitchFamily="34" charset="0"/>
              <a:buChar char="•"/>
            </a:pPr>
            <a:r>
              <a:rPr lang="en-US"/>
              <a:t>Search for all alumni members who majored in Chemistry</a:t>
            </a:r>
          </a:p>
          <a:p>
            <a:pPr marL="457200" indent="-457200">
              <a:spcBef>
                <a:spcPts val="1800"/>
              </a:spcBef>
              <a:buFont typeface="Arial" panose="020B0604020202020204" pitchFamily="34" charset="0"/>
              <a:buChar char="•"/>
            </a:pPr>
            <a:r>
              <a:rPr lang="en-US"/>
              <a:t>What year did Anthony Ellis graduate?</a:t>
            </a:r>
          </a:p>
          <a:p>
            <a:pPr marL="1028671" lvl="1" indent="-457200">
              <a:spcBef>
                <a:spcPts val="1800"/>
              </a:spcBef>
              <a:buFont typeface="Arial" panose="020B0604020202020204" pitchFamily="34" charset="0"/>
              <a:buChar char="•"/>
            </a:pPr>
            <a:r>
              <a:rPr lang="en-US" sz="4400" b="1">
                <a:solidFill>
                  <a:schemeClr val="accent5">
                    <a:lumMod val="50000"/>
                  </a:schemeClr>
                </a:solidFill>
              </a:rPr>
              <a:t>1977</a:t>
            </a:r>
          </a:p>
        </p:txBody>
      </p:sp>
      <p:sp>
        <p:nvSpPr>
          <p:cNvPr id="4" name="Slide Number Placeholder 3"/>
          <p:cNvSpPr>
            <a:spLocks noGrp="1"/>
          </p:cNvSpPr>
          <p:nvPr>
            <p:ph type="sldNum" sz="quarter" idx="4"/>
          </p:nvPr>
        </p:nvSpPr>
        <p:spPr/>
        <p:txBody>
          <a:bodyPr/>
          <a:lstStyle/>
          <a:p>
            <a:fld id="{9BAF17C7-17EA-8D48-9B14-FB2C06BF0E79}" type="slidenum">
              <a:rPr lang="en-US" smtClean="0"/>
              <a:pPr/>
              <a:t>85</a:t>
            </a:fld>
            <a:endParaRPr lang="en-US"/>
          </a:p>
        </p:txBody>
      </p:sp>
    </p:spTree>
    <p:extLst>
      <p:ext uri="{BB962C8B-B14F-4D97-AF65-F5344CB8AC3E}">
        <p14:creationId xmlns:p14="http://schemas.microsoft.com/office/powerpoint/2010/main" val="642546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a:xfrm>
            <a:off x="5085299" y="802111"/>
            <a:ext cx="8818977" cy="996509"/>
          </a:xfrm>
        </p:spPr>
        <p:txBody>
          <a:bodyPr/>
          <a:lstStyle/>
          <a:p>
            <a:r>
              <a:rPr lang="en-US"/>
              <a:t>Unit 4: learn lab: Directory</a:t>
            </a:r>
          </a:p>
        </p:txBody>
      </p:sp>
      <p:sp>
        <p:nvSpPr>
          <p:cNvPr id="11" name="Text Placeholder 10"/>
          <p:cNvSpPr>
            <a:spLocks noGrp="1"/>
          </p:cNvSpPr>
          <p:nvPr>
            <p:ph idx="1"/>
          </p:nvPr>
        </p:nvSpPr>
        <p:spPr/>
        <p:txBody>
          <a:bodyPr/>
          <a:lstStyle/>
          <a:p>
            <a:r>
              <a:rPr lang="en-US"/>
              <a:t>Let’s create a new directory for our board members</a:t>
            </a:r>
          </a:p>
        </p:txBody>
      </p:sp>
      <p:sp>
        <p:nvSpPr>
          <p:cNvPr id="9" name="Slide Number Placeholder 8"/>
          <p:cNvSpPr>
            <a:spLocks noGrp="1"/>
          </p:cNvSpPr>
          <p:nvPr>
            <p:ph type="sldNum" sz="quarter" idx="4"/>
          </p:nvPr>
        </p:nvSpPr>
        <p:spPr/>
        <p:txBody>
          <a:bodyPr/>
          <a:lstStyle/>
          <a:p>
            <a:pPr lvl="0"/>
            <a:fld id="{9BAF17C7-17EA-8D48-9B14-FB2C06BF0E79}" type="slidenum">
              <a:rPr lang="en-US" noProof="0" smtClean="0"/>
              <a:pPr lvl="0"/>
              <a:t>86</a:t>
            </a:fld>
            <a:endParaRPr lang="en-US" noProof="0"/>
          </a:p>
        </p:txBody>
      </p:sp>
    </p:spTree>
    <p:extLst>
      <p:ext uri="{BB962C8B-B14F-4D97-AF65-F5344CB8AC3E}">
        <p14:creationId xmlns:p14="http://schemas.microsoft.com/office/powerpoint/2010/main" val="236932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Slide Number Placeholder 5"/>
          <p:cNvSpPr>
            <a:spLocks noGrp="1"/>
          </p:cNvSpPr>
          <p:nvPr>
            <p:ph type="sldNum" sz="quarter" idx="4"/>
          </p:nvPr>
        </p:nvSpPr>
        <p:spPr/>
        <p:txBody>
          <a:bodyPr/>
          <a:lstStyle>
            <a:lvl1pPr algn="r">
              <a:defRPr sz="1700" b="0" i="0">
                <a:solidFill>
                  <a:schemeClr val="accent4"/>
                </a:solidFill>
                <a:latin typeface="HelveticaNeueLT Std Thin"/>
                <a:cs typeface="HelveticaNeueLT Std Thin"/>
              </a:defRPr>
            </a:lvl1pPr>
          </a:lstStyle>
          <a:p>
            <a:fld id="{9BAF17C7-17EA-8D48-9B14-FB2C06BF0E79}" type="slidenum">
              <a:rPr lang="en-US" smtClean="0"/>
              <a:pPr/>
              <a:t>87</a:t>
            </a:fld>
            <a:endParaRPr lang="en-US"/>
          </a:p>
        </p:txBody>
      </p:sp>
      <p:sp>
        <p:nvSpPr>
          <p:cNvPr id="15" name="Text Placeholder 14">
            <a:extLst>
              <a:ext uri="{FF2B5EF4-FFF2-40B4-BE49-F238E27FC236}">
                <a16:creationId xmlns:a16="http://schemas.microsoft.com/office/drawing/2014/main" id="{DD907638-9025-472D-BB0F-67646CFA60EE}"/>
              </a:ext>
            </a:extLst>
          </p:cNvPr>
          <p:cNvSpPr>
            <a:spLocks noGrp="1"/>
          </p:cNvSpPr>
          <p:nvPr>
            <p:ph idx="1"/>
          </p:nvPr>
        </p:nvSpPr>
        <p:spPr/>
        <p:txBody>
          <a:bodyPr/>
          <a:lstStyle/>
          <a:p>
            <a:r>
              <a:rPr lang="en-US" b="1"/>
              <a:t>Goal</a:t>
            </a:r>
            <a:r>
              <a:rPr lang="en-US"/>
              <a:t>: Show users how they might use a Profile display</a:t>
            </a:r>
          </a:p>
          <a:p>
            <a:r>
              <a:rPr lang="en-US"/>
              <a:t>Short section</a:t>
            </a:r>
          </a:p>
          <a:p>
            <a:r>
              <a:rPr lang="en-US"/>
              <a:t>Key distinction:</a:t>
            </a:r>
          </a:p>
          <a:p>
            <a:pPr lvl="1"/>
            <a:r>
              <a:rPr lang="en-US"/>
              <a:t>Profile display forms work both with Profile forms (duh!) and with Directory forms</a:t>
            </a:r>
          </a:p>
          <a:p>
            <a:pPr lvl="1"/>
            <a:r>
              <a:rPr lang="en-US"/>
              <a:t>It’s a way of displaying the input that’s received from these two forms, Profile (user-generated) and Directory (organization-generated)</a:t>
            </a:r>
          </a:p>
        </p:txBody>
      </p:sp>
      <p:sp>
        <p:nvSpPr>
          <p:cNvPr id="5" name="Title 4"/>
          <p:cNvSpPr>
            <a:spLocks noGrp="1"/>
          </p:cNvSpPr>
          <p:nvPr>
            <p:ph type="title"/>
          </p:nvPr>
        </p:nvSpPr>
        <p:spPr/>
        <p:txBody>
          <a:bodyPr/>
          <a:lstStyle/>
          <a:p>
            <a:r>
              <a:rPr lang="en-US"/>
              <a:t>Unit 5: overview</a:t>
            </a:r>
          </a:p>
        </p:txBody>
      </p:sp>
    </p:spTree>
    <p:extLst>
      <p:ext uri="{BB962C8B-B14F-4D97-AF65-F5344CB8AC3E}">
        <p14:creationId xmlns:p14="http://schemas.microsoft.com/office/powerpoint/2010/main" val="3692079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5: Scavenger hunt</a:t>
            </a:r>
          </a:p>
        </p:txBody>
      </p:sp>
      <p:sp>
        <p:nvSpPr>
          <p:cNvPr id="3" name="Text Placeholder 2"/>
          <p:cNvSpPr>
            <a:spLocks noGrp="1"/>
          </p:cNvSpPr>
          <p:nvPr>
            <p:ph idx="1"/>
          </p:nvPr>
        </p:nvSpPr>
        <p:spPr/>
        <p:txBody>
          <a:bodyPr/>
          <a:lstStyle/>
          <a:p>
            <a:r>
              <a:rPr lang="en-US"/>
              <a:t>What’s David Korbin’s street address?</a:t>
            </a:r>
          </a:p>
          <a:p>
            <a:pPr lvl="1"/>
            <a:r>
              <a:rPr lang="en-US" b="1"/>
              <a:t>1230 Pelican Point</a:t>
            </a:r>
          </a:p>
          <a:p>
            <a:r>
              <a:rPr lang="en-US" b="1"/>
              <a:t>Have students write answers on the screen</a:t>
            </a:r>
          </a:p>
          <a:p>
            <a:endParaRPr lang="en-US"/>
          </a:p>
        </p:txBody>
      </p:sp>
      <p:sp>
        <p:nvSpPr>
          <p:cNvPr id="4" name="Slide Number Placeholder 3"/>
          <p:cNvSpPr>
            <a:spLocks noGrp="1"/>
          </p:cNvSpPr>
          <p:nvPr>
            <p:ph type="sldNum" sz="quarter" idx="4"/>
          </p:nvPr>
        </p:nvSpPr>
        <p:spPr/>
        <p:txBody>
          <a:bodyPr/>
          <a:lstStyle/>
          <a:p>
            <a:fld id="{9BAF17C7-17EA-8D48-9B14-FB2C06BF0E79}" type="slidenum">
              <a:rPr lang="en-US" smtClean="0"/>
              <a:pPr/>
              <a:t>88</a:t>
            </a:fld>
            <a:endParaRPr lang="en-US"/>
          </a:p>
        </p:txBody>
      </p:sp>
    </p:spTree>
    <p:extLst>
      <p:ext uri="{BB962C8B-B14F-4D97-AF65-F5344CB8AC3E}">
        <p14:creationId xmlns:p14="http://schemas.microsoft.com/office/powerpoint/2010/main" val="191308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0112A5-7A7B-4763-9C9F-6D9715880FCF}"/>
              </a:ext>
            </a:extLst>
          </p:cNvPr>
          <p:cNvSpPr>
            <a:spLocks noGrp="1"/>
          </p:cNvSpPr>
          <p:nvPr>
            <p:ph type="sldNum" sz="quarter" idx="10"/>
          </p:nvPr>
        </p:nvSpPr>
        <p:spPr/>
        <p:txBody>
          <a:bodyPr/>
          <a:lstStyle/>
          <a:p>
            <a:fld id="{9BAF17C7-17EA-8D48-9B14-FB2C06BF0E79}" type="slidenum">
              <a:rPr lang="en-US" smtClean="0"/>
              <a:pPr/>
              <a:t>9</a:t>
            </a:fld>
            <a:endParaRPr lang="en-US"/>
          </a:p>
        </p:txBody>
      </p:sp>
      <p:sp>
        <p:nvSpPr>
          <p:cNvPr id="3" name="Title 2">
            <a:extLst>
              <a:ext uri="{FF2B5EF4-FFF2-40B4-BE49-F238E27FC236}">
                <a16:creationId xmlns:a16="http://schemas.microsoft.com/office/drawing/2014/main" id="{5E0F7B12-3670-4853-9F98-ECE05320F625}"/>
              </a:ext>
            </a:extLst>
          </p:cNvPr>
          <p:cNvSpPr>
            <a:spLocks noGrp="1"/>
          </p:cNvSpPr>
          <p:nvPr>
            <p:ph type="title"/>
          </p:nvPr>
        </p:nvSpPr>
        <p:spPr/>
        <p:txBody>
          <a:bodyPr/>
          <a:lstStyle/>
          <a:p>
            <a:r>
              <a:rPr lang="en-US" dirty="0"/>
              <a:t>Mini Donation Form</a:t>
            </a:r>
          </a:p>
        </p:txBody>
      </p:sp>
      <p:pic>
        <p:nvPicPr>
          <p:cNvPr id="5" name="Picture 4">
            <a:extLst>
              <a:ext uri="{FF2B5EF4-FFF2-40B4-BE49-F238E27FC236}">
                <a16:creationId xmlns:a16="http://schemas.microsoft.com/office/drawing/2014/main" id="{338464F3-A5E1-46C4-8387-D8D9CD7492CE}"/>
              </a:ext>
            </a:extLst>
          </p:cNvPr>
          <p:cNvPicPr>
            <a:picLocks noChangeAspect="1"/>
          </p:cNvPicPr>
          <p:nvPr/>
        </p:nvPicPr>
        <p:blipFill>
          <a:blip r:embed="rId3"/>
          <a:stretch>
            <a:fillRect/>
          </a:stretch>
        </p:blipFill>
        <p:spPr>
          <a:xfrm>
            <a:off x="1901952" y="1399123"/>
            <a:ext cx="5257040" cy="5760127"/>
          </a:xfrm>
          <a:prstGeom prst="rect">
            <a:avLst/>
          </a:prstGeom>
        </p:spPr>
      </p:pic>
      <p:pic>
        <p:nvPicPr>
          <p:cNvPr id="6" name="Picture 5">
            <a:extLst>
              <a:ext uri="{FF2B5EF4-FFF2-40B4-BE49-F238E27FC236}">
                <a16:creationId xmlns:a16="http://schemas.microsoft.com/office/drawing/2014/main" id="{D716D24F-EB71-4129-B12D-AF5A3AE87870}"/>
              </a:ext>
            </a:extLst>
          </p:cNvPr>
          <p:cNvPicPr>
            <a:picLocks noChangeAspect="1"/>
          </p:cNvPicPr>
          <p:nvPr/>
        </p:nvPicPr>
        <p:blipFill>
          <a:blip r:embed="rId3"/>
          <a:stretch>
            <a:fillRect/>
          </a:stretch>
        </p:blipFill>
        <p:spPr>
          <a:xfrm>
            <a:off x="10232898" y="4578803"/>
            <a:ext cx="1975104" cy="2164117"/>
          </a:xfrm>
          <a:prstGeom prst="rect">
            <a:avLst/>
          </a:prstGeom>
        </p:spPr>
      </p:pic>
    </p:spTree>
    <p:extLst>
      <p:ext uri="{BB962C8B-B14F-4D97-AF65-F5344CB8AC3E}">
        <p14:creationId xmlns:p14="http://schemas.microsoft.com/office/powerpoint/2010/main" val="3537289088"/>
      </p:ext>
    </p:extLst>
  </p:cSld>
  <p:clrMapOvr>
    <a:masterClrMapping/>
  </p:clrMapOvr>
</p:sld>
</file>

<file path=ppt/theme/theme1.xml><?xml version="1.0" encoding="utf-8"?>
<a:theme xmlns:a="http://schemas.openxmlformats.org/drawingml/2006/main" name="BBU_Courseware_Template_JUNE_2017">
  <a:themeElements>
    <a:clrScheme name="VILT template">
      <a:dk1>
        <a:sysClr val="windowText" lastClr="000000"/>
      </a:dk1>
      <a:lt1>
        <a:sysClr val="window" lastClr="FFFFFF"/>
      </a:lt1>
      <a:dk2>
        <a:srgbClr val="F2F2F2"/>
      </a:dk2>
      <a:lt2>
        <a:srgbClr val="0070C0"/>
      </a:lt2>
      <a:accent1>
        <a:srgbClr val="F4C251"/>
      </a:accent1>
      <a:accent2>
        <a:srgbClr val="8BD7F7"/>
      </a:accent2>
      <a:accent3>
        <a:srgbClr val="65C5B9"/>
      </a:accent3>
      <a:accent4>
        <a:srgbClr val="73BE44"/>
      </a:accent4>
      <a:accent5>
        <a:srgbClr val="9880BB"/>
      </a:accent5>
      <a:accent6>
        <a:srgbClr val="F2715E"/>
      </a:accent6>
      <a:hlink>
        <a:srgbClr val="73BE44"/>
      </a:hlink>
      <a:folHlink>
        <a:srgbClr val="73BE44"/>
      </a:folHlink>
    </a:clrScheme>
    <a:fontScheme name="BBU Standard">
      <a:majorFont>
        <a:latin typeface="HelveticaNeueLT Std Thin Cn"/>
        <a:ea typeface=""/>
        <a:cs typeface=""/>
      </a:majorFont>
      <a:minorFont>
        <a:latin typeface="HelveticaNeueLT Std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57150">
          <a:solidFill>
            <a:schemeClr val="accent4"/>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C62B71C-A7B4-40B0-AB06-EA64C83819E8}" vid="{9D38F746-4F29-43B7-94A5-D20CBBF79970}"/>
    </a:ext>
  </a:extLst>
</a:theme>
</file>

<file path=ppt/theme/theme2.xml><?xml version="1.0" encoding="utf-8"?>
<a:theme xmlns:a="http://schemas.openxmlformats.org/drawingml/2006/main" name="VILT Template">
  <a:themeElements>
    <a:clrScheme name="VILT template">
      <a:dk1>
        <a:sysClr val="windowText" lastClr="000000"/>
      </a:dk1>
      <a:lt1>
        <a:sysClr val="window" lastClr="FFFFFF"/>
      </a:lt1>
      <a:dk2>
        <a:srgbClr val="F2F2F2"/>
      </a:dk2>
      <a:lt2>
        <a:srgbClr val="0070C0"/>
      </a:lt2>
      <a:accent1>
        <a:srgbClr val="F4C251"/>
      </a:accent1>
      <a:accent2>
        <a:srgbClr val="8BD7F7"/>
      </a:accent2>
      <a:accent3>
        <a:srgbClr val="65C5B9"/>
      </a:accent3>
      <a:accent4>
        <a:srgbClr val="73BE44"/>
      </a:accent4>
      <a:accent5>
        <a:srgbClr val="9880BB"/>
      </a:accent5>
      <a:accent6>
        <a:srgbClr val="F2715E"/>
      </a:accent6>
      <a:hlink>
        <a:srgbClr val="73BE44"/>
      </a:hlink>
      <a:folHlink>
        <a:srgbClr val="73BE44"/>
      </a:folHlink>
    </a:clrScheme>
    <a:fontScheme name="BBU Standard">
      <a:majorFont>
        <a:latin typeface="HelveticaNeueLT Std Thin Cn"/>
        <a:ea typeface=""/>
        <a:cs typeface=""/>
      </a:majorFont>
      <a:minorFont>
        <a:latin typeface="HelveticaNeueLT Std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BU Courseware Template v1.0" id="{1D82ABD4-FF6C-4C8A-B1F7-21B5CF34FE07}" vid="{B6A680E3-6DD5-4AD0-ADDE-EA4CAD719449}"/>
    </a:ext>
  </a:extLst>
</a:theme>
</file>

<file path=ppt/theme/theme3.xml><?xml version="1.0" encoding="utf-8"?>
<a:theme xmlns:a="http://schemas.openxmlformats.org/drawingml/2006/main" name="1_BBU_Courseware_Template_JUNE_2017">
  <a:themeElements>
    <a:clrScheme name="VILT template">
      <a:dk1>
        <a:sysClr val="windowText" lastClr="000000"/>
      </a:dk1>
      <a:lt1>
        <a:sysClr val="window" lastClr="FFFFFF"/>
      </a:lt1>
      <a:dk2>
        <a:srgbClr val="F2F2F2"/>
      </a:dk2>
      <a:lt2>
        <a:srgbClr val="0070C0"/>
      </a:lt2>
      <a:accent1>
        <a:srgbClr val="F4C251"/>
      </a:accent1>
      <a:accent2>
        <a:srgbClr val="8BD7F7"/>
      </a:accent2>
      <a:accent3>
        <a:srgbClr val="65C5B9"/>
      </a:accent3>
      <a:accent4>
        <a:srgbClr val="73BE44"/>
      </a:accent4>
      <a:accent5>
        <a:srgbClr val="9880BB"/>
      </a:accent5>
      <a:accent6>
        <a:srgbClr val="F2715E"/>
      </a:accent6>
      <a:hlink>
        <a:srgbClr val="73BE44"/>
      </a:hlink>
      <a:folHlink>
        <a:srgbClr val="73BE44"/>
      </a:folHlink>
    </a:clrScheme>
    <a:fontScheme name="BBU Standard">
      <a:majorFont>
        <a:latin typeface="HelveticaNeueLT Std Thin Cn"/>
        <a:ea typeface=""/>
        <a:cs typeface=""/>
      </a:majorFont>
      <a:minorFont>
        <a:latin typeface="HelveticaNeueLT Std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57150">
          <a:solidFill>
            <a:schemeClr val="bg1">
              <a:lumMod val="5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3175">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BU_Courseware_Template_Feb_2017_Wendy" id="{53847C9A-5DAA-475E-976B-1A9B8BF86866}" vid="{B84EBFE4-3AC1-4E02-AE7A-137ECE5762C8}"/>
    </a:ext>
  </a:extLst>
</a:theme>
</file>

<file path=ppt/theme/theme4.xml><?xml version="1.0" encoding="utf-8"?>
<a:theme xmlns:a="http://schemas.openxmlformats.org/drawingml/2006/main" name="Office Theme">
  <a:themeElements>
    <a:clrScheme name="VILT template">
      <a:dk1>
        <a:sysClr val="windowText" lastClr="000000"/>
      </a:dk1>
      <a:lt1>
        <a:sysClr val="window" lastClr="FFFFFF"/>
      </a:lt1>
      <a:dk2>
        <a:srgbClr val="F2F2F2"/>
      </a:dk2>
      <a:lt2>
        <a:srgbClr val="0070C0"/>
      </a:lt2>
      <a:accent1>
        <a:srgbClr val="F4C251"/>
      </a:accent1>
      <a:accent2>
        <a:srgbClr val="8BD7F7"/>
      </a:accent2>
      <a:accent3>
        <a:srgbClr val="65C5B9"/>
      </a:accent3>
      <a:accent4>
        <a:srgbClr val="73BE44"/>
      </a:accent4>
      <a:accent5>
        <a:srgbClr val="9880BB"/>
      </a:accent5>
      <a:accent6>
        <a:srgbClr val="F2715E"/>
      </a:accent6>
      <a:hlink>
        <a:srgbClr val="73BE44"/>
      </a:hlink>
      <a:folHlink>
        <a:srgbClr val="73BE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BBU_Courseware_Template_July_2017</Template>
  <TotalTime>24528</TotalTime>
  <Words>6067</Words>
  <Application>Microsoft Office PowerPoint</Application>
  <PresentationFormat>Custom</PresentationFormat>
  <Paragraphs>891</Paragraphs>
  <Slides>88</Slides>
  <Notes>88</Notes>
  <HiddenSlides>32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88</vt:i4>
      </vt:variant>
    </vt:vector>
  </HeadingPairs>
  <TitlesOfParts>
    <vt:vector size="101" baseType="lpstr">
      <vt:lpstr>Arial</vt:lpstr>
      <vt:lpstr>Arial Black</vt:lpstr>
      <vt:lpstr>Calibri</vt:lpstr>
      <vt:lpstr>Calibri Light</vt:lpstr>
      <vt:lpstr>HelveticaNeueLT Std Bold Outln</vt:lpstr>
      <vt:lpstr>HelveticaNeueLT Std Thin</vt:lpstr>
      <vt:lpstr>HelveticaNeueLT Std Thin Cn</vt:lpstr>
      <vt:lpstr>HelveticaNeueLT Std Thin Italic</vt:lpstr>
      <vt:lpstr>Matura MT Script Capitals</vt:lpstr>
      <vt:lpstr>Wingdings</vt:lpstr>
      <vt:lpstr>BBU_Courseware_Template_JUNE_2017</vt:lpstr>
      <vt:lpstr>VILT Template</vt:lpstr>
      <vt:lpstr>1_BBU_Courseware_Template_JUNE_2017</vt:lpstr>
      <vt:lpstr>Blackbaud NetCommunity™: fundamentals—Online Forms  and Parts</vt:lpstr>
      <vt:lpstr>UNITS</vt:lpstr>
      <vt:lpstr>discussion</vt:lpstr>
      <vt:lpstr>Big Picture</vt:lpstr>
      <vt:lpstr>The anatomy of NetCommunity</vt:lpstr>
      <vt:lpstr>Building with parts</vt:lpstr>
      <vt:lpstr>UNITS</vt:lpstr>
      <vt:lpstr>Donation forms</vt:lpstr>
      <vt:lpstr>Mini Donation Form</vt:lpstr>
      <vt:lpstr>Try it</vt:lpstr>
      <vt:lpstr>Case study</vt:lpstr>
      <vt:lpstr>Solution </vt:lpstr>
      <vt:lpstr>FOLLOW ME</vt:lpstr>
      <vt:lpstr>Learn Lab</vt:lpstr>
      <vt:lpstr>Try it</vt:lpstr>
      <vt:lpstr>Data health</vt:lpstr>
      <vt:lpstr>Event Registration</vt:lpstr>
      <vt:lpstr>Discussion</vt:lpstr>
      <vt:lpstr>Set up raiser’s edge first</vt:lpstr>
      <vt:lpstr>Learn lab</vt:lpstr>
      <vt:lpstr>remember</vt:lpstr>
      <vt:lpstr>Creating additional forms</vt:lpstr>
      <vt:lpstr>Memberships</vt:lpstr>
      <vt:lpstr>Case study</vt:lpstr>
      <vt:lpstr>Copying a Page</vt:lpstr>
      <vt:lpstr>Learn lab</vt:lpstr>
      <vt:lpstr>Try it</vt:lpstr>
      <vt:lpstr>remember</vt:lpstr>
      <vt:lpstr>UNITS</vt:lpstr>
      <vt:lpstr>Formatted text &amp; images</vt:lpstr>
      <vt:lpstr>Menu</vt:lpstr>
      <vt:lpstr>Learn lab</vt:lpstr>
      <vt:lpstr>Further resources</vt:lpstr>
      <vt:lpstr>Guide Me</vt:lpstr>
      <vt:lpstr>Template parts vs. page parts</vt:lpstr>
      <vt:lpstr>UNITS</vt:lpstr>
      <vt:lpstr>Event calendar</vt:lpstr>
      <vt:lpstr>Adding Events to an Event Calendar</vt:lpstr>
      <vt:lpstr>FOLLOW ME</vt:lpstr>
      <vt:lpstr>Data health</vt:lpstr>
      <vt:lpstr>directories</vt:lpstr>
      <vt:lpstr>Scavenger hunt</vt:lpstr>
      <vt:lpstr>Learn Lab</vt:lpstr>
      <vt:lpstr>Put it together</vt:lpstr>
      <vt:lpstr>UNITS</vt:lpstr>
      <vt:lpstr>Profile form</vt:lpstr>
      <vt:lpstr>Profile display</vt:lpstr>
      <vt:lpstr>Scavenger hunt</vt:lpstr>
      <vt:lpstr>Adding profile display Part</vt:lpstr>
      <vt:lpstr>UNITS</vt:lpstr>
      <vt:lpstr>SHARE YOUR THOUGHTS</vt:lpstr>
      <vt:lpstr>Further practice</vt:lpstr>
      <vt:lpstr>Key points</vt:lpstr>
      <vt:lpstr>Key points</vt:lpstr>
      <vt:lpstr>Did this session give you the jolt you needed?</vt:lpstr>
      <vt:lpstr>PowerPoint Presentation</vt:lpstr>
      <vt:lpstr>Unit 1: Facilitator Notes: Overview</vt:lpstr>
      <vt:lpstr>Unit 1: Facilitator Notes: Overview 2</vt:lpstr>
      <vt:lpstr>Unit 1: One day before class</vt:lpstr>
      <vt:lpstr>Unit 1: overview</vt:lpstr>
      <vt:lpstr>Unit 1: discussion</vt:lpstr>
      <vt:lpstr>Unit 1: Building with parts</vt:lpstr>
      <vt:lpstr>Unit 2: Facilitator overview</vt:lpstr>
      <vt:lpstr>Unit 2: Try it</vt:lpstr>
      <vt:lpstr>Unit 2: Case study</vt:lpstr>
      <vt:lpstr>Unit 2: Solution </vt:lpstr>
      <vt:lpstr>Unit 2: FOLLOW ME</vt:lpstr>
      <vt:lpstr>Unit 2: learn lab: donation page</vt:lpstr>
      <vt:lpstr>Unit 2: Data health</vt:lpstr>
      <vt:lpstr>Unit 2: Discussion</vt:lpstr>
      <vt:lpstr>Unit 2: Set up raiser’s edge first</vt:lpstr>
      <vt:lpstr>Unit 2: learn lab: Event registrations</vt:lpstr>
      <vt:lpstr>Unit 2: remember: #2</vt:lpstr>
      <vt:lpstr>Unit 2: Case study</vt:lpstr>
      <vt:lpstr>Unit 2: learn lab: Membership</vt:lpstr>
      <vt:lpstr>Unit 2: remember: #2</vt:lpstr>
      <vt:lpstr>Unit 3: overview</vt:lpstr>
      <vt:lpstr>Unit 3: learn lab: Menu</vt:lpstr>
      <vt:lpstr>Unit 3: Further resources</vt:lpstr>
      <vt:lpstr>Unit 3: Guide Me</vt:lpstr>
      <vt:lpstr>Unit 3: Template parts vs. page parts</vt:lpstr>
      <vt:lpstr>Unit 4: overview</vt:lpstr>
      <vt:lpstr>Unit 4: FOLLOW ME</vt:lpstr>
      <vt:lpstr>Unit 4: directories</vt:lpstr>
      <vt:lpstr>Unit 4: Scavenger hunt</vt:lpstr>
      <vt:lpstr>Unit 4: learn lab: Directory</vt:lpstr>
      <vt:lpstr>Unit 5: overview</vt:lpstr>
      <vt:lpstr>Unit 5: Scavenger hunt</vt:lpstr>
    </vt:vector>
  </TitlesOfParts>
  <Company>Blackbaud,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Kody Jackson</dc:creator>
  <cp:lastModifiedBy>Michael Perkins</cp:lastModifiedBy>
  <cp:revision>757</cp:revision>
  <cp:lastPrinted>2017-12-08T22:22:13Z</cp:lastPrinted>
  <dcterms:created xsi:type="dcterms:W3CDTF">2017-09-28T19:09:36Z</dcterms:created>
  <dcterms:modified xsi:type="dcterms:W3CDTF">2018-08-24T16:30:14Z</dcterms:modified>
</cp:coreProperties>
</file>